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79" r:id="rId5"/>
    <p:sldId id="841" r:id="rId6"/>
    <p:sldId id="842" r:id="rId7"/>
    <p:sldId id="839" r:id="rId8"/>
    <p:sldId id="844" r:id="rId9"/>
    <p:sldId id="845" r:id="rId10"/>
    <p:sldId id="84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3A3"/>
    <a:srgbClr val="201F51"/>
    <a:srgbClr val="E2405E"/>
    <a:srgbClr val="EBEDF2"/>
    <a:srgbClr val="5838A8"/>
    <a:srgbClr val="F9BF20"/>
    <a:srgbClr val="060235"/>
    <a:srgbClr val="FFFFFF"/>
    <a:srgbClr val="00185E"/>
    <a:srgbClr val="F8F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2D109-AD77-4EC4-94B8-EC4B539F39BA}" v="7" dt="2024-04-09T12:36:20.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70" autoAdjust="0"/>
  </p:normalViewPr>
  <p:slideViewPr>
    <p:cSldViewPr snapToGrid="0">
      <p:cViewPr varScale="1">
        <p:scale>
          <a:sx n="44" d="100"/>
          <a:sy n="44" d="100"/>
        </p:scale>
        <p:origin x="150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damous" userId="3257af2e-601a-4776-9391-661fd4cc7073" providerId="ADAL" clId="{5BA2D109-AD77-4EC4-94B8-EC4B539F39BA}"/>
    <pc:docChg chg="custSel addSld delSld modSld">
      <pc:chgData name="Maria Adamous" userId="3257af2e-601a-4776-9391-661fd4cc7073" providerId="ADAL" clId="{5BA2D109-AD77-4EC4-94B8-EC4B539F39BA}" dt="2024-04-24T14:35:51.439" v="170" actId="20577"/>
      <pc:docMkLst>
        <pc:docMk/>
      </pc:docMkLst>
      <pc:sldChg chg="del">
        <pc:chgData name="Maria Adamous" userId="3257af2e-601a-4776-9391-661fd4cc7073" providerId="ADAL" clId="{5BA2D109-AD77-4EC4-94B8-EC4B539F39BA}" dt="2024-04-09T12:34:32.196" v="73" actId="47"/>
        <pc:sldMkLst>
          <pc:docMk/>
          <pc:sldMk cId="1995858546" sldId="840"/>
        </pc:sldMkLst>
      </pc:sldChg>
      <pc:sldChg chg="del">
        <pc:chgData name="Maria Adamous" userId="3257af2e-601a-4776-9391-661fd4cc7073" providerId="ADAL" clId="{5BA2D109-AD77-4EC4-94B8-EC4B539F39BA}" dt="2024-04-09T12:31:11.439" v="0" actId="47"/>
        <pc:sldMkLst>
          <pc:docMk/>
          <pc:sldMk cId="1147164479" sldId="843"/>
        </pc:sldMkLst>
      </pc:sldChg>
      <pc:sldChg chg="modSp mod">
        <pc:chgData name="Maria Adamous" userId="3257af2e-601a-4776-9391-661fd4cc7073" providerId="ADAL" clId="{5BA2D109-AD77-4EC4-94B8-EC4B539F39BA}" dt="2024-04-24T14:35:51.439" v="170" actId="20577"/>
        <pc:sldMkLst>
          <pc:docMk/>
          <pc:sldMk cId="3509658632" sldId="847"/>
        </pc:sldMkLst>
        <pc:spChg chg="mod">
          <ac:chgData name="Maria Adamous" userId="3257af2e-601a-4776-9391-661fd4cc7073" providerId="ADAL" clId="{5BA2D109-AD77-4EC4-94B8-EC4B539F39BA}" dt="2024-04-24T14:35:51.439" v="170" actId="20577"/>
          <ac:spMkLst>
            <pc:docMk/>
            <pc:sldMk cId="3509658632" sldId="847"/>
            <ac:spMk id="3" creationId="{2457C01B-C7A0-D4C9-967B-51E5D6C93784}"/>
          </ac:spMkLst>
        </pc:spChg>
      </pc:sldChg>
      <pc:sldChg chg="addSp delSp modSp new del mod">
        <pc:chgData name="Maria Adamous" userId="3257af2e-601a-4776-9391-661fd4cc7073" providerId="ADAL" clId="{5BA2D109-AD77-4EC4-94B8-EC4B539F39BA}" dt="2024-04-09T12:34:39.162" v="74" actId="47"/>
        <pc:sldMkLst>
          <pc:docMk/>
          <pc:sldMk cId="1902220130" sldId="848"/>
        </pc:sldMkLst>
        <pc:spChg chg="del">
          <ac:chgData name="Maria Adamous" userId="3257af2e-601a-4776-9391-661fd4cc7073" providerId="ADAL" clId="{5BA2D109-AD77-4EC4-94B8-EC4B539F39BA}" dt="2024-04-09T12:32:51.109" v="3" actId="478"/>
          <ac:spMkLst>
            <pc:docMk/>
            <pc:sldMk cId="1902220130" sldId="848"/>
            <ac:spMk id="2" creationId="{F4D75449-0B0C-1F7F-0204-ECAE3634C996}"/>
          </ac:spMkLst>
        </pc:spChg>
        <pc:spChg chg="add del mod">
          <ac:chgData name="Maria Adamous" userId="3257af2e-601a-4776-9391-661fd4cc7073" providerId="ADAL" clId="{5BA2D109-AD77-4EC4-94B8-EC4B539F39BA}" dt="2024-04-09T12:34:30.944" v="72"/>
          <ac:spMkLst>
            <pc:docMk/>
            <pc:sldMk cId="1902220130" sldId="848"/>
            <ac:spMk id="5" creationId="{7DF226A3-C247-6E3E-5BE8-25423050A2A7}"/>
          </ac:spMkLst>
        </pc:spChg>
        <pc:spChg chg="add mod">
          <ac:chgData name="Maria Adamous" userId="3257af2e-601a-4776-9391-661fd4cc7073" providerId="ADAL" clId="{5BA2D109-AD77-4EC4-94B8-EC4B539F39BA}" dt="2024-04-09T12:34:26.530" v="70" actId="20577"/>
          <ac:spMkLst>
            <pc:docMk/>
            <pc:sldMk cId="1902220130" sldId="848"/>
            <ac:spMk id="6" creationId="{4F8FB8FA-2AE6-A78B-E626-17306CB196A2}"/>
          </ac:spMkLst>
        </pc:spChg>
        <pc:graphicFrameChg chg="add mod">
          <ac:chgData name="Maria Adamous" userId="3257af2e-601a-4776-9391-661fd4cc7073" providerId="ADAL" clId="{5BA2D109-AD77-4EC4-94B8-EC4B539F39BA}" dt="2024-04-09T12:32:33.311" v="2"/>
          <ac:graphicFrameMkLst>
            <pc:docMk/>
            <pc:sldMk cId="1902220130" sldId="848"/>
            <ac:graphicFrameMk id="3" creationId="{D08142C5-F1AE-473C-59A4-E8C532625D44}"/>
          </ac:graphicFrameMkLst>
        </pc:graphicFrameChg>
        <pc:graphicFrameChg chg="add mod">
          <ac:chgData name="Maria Adamous" userId="3257af2e-601a-4776-9391-661fd4cc7073" providerId="ADAL" clId="{5BA2D109-AD77-4EC4-94B8-EC4B539F39BA}" dt="2024-04-09T12:32:54.624" v="4"/>
          <ac:graphicFrameMkLst>
            <pc:docMk/>
            <pc:sldMk cId="1902220130" sldId="848"/>
            <ac:graphicFrameMk id="4" creationId="{87D5DA03-E5AD-6AA1-1EFF-C84257D90F2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326983-E5E4-4D5E-AB5B-8929EB4E0B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B8D7CE-E339-4B34-8F20-81304D51D5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EF8DD-C163-4AA2-B24D-66239A44B051}" type="datetimeFigureOut">
              <a:rPr lang="en-GB" smtClean="0"/>
              <a:t>24/04/2024</a:t>
            </a:fld>
            <a:endParaRPr lang="en-GB"/>
          </a:p>
        </p:txBody>
      </p:sp>
      <p:sp>
        <p:nvSpPr>
          <p:cNvPr id="4" name="Footer Placeholder 3">
            <a:extLst>
              <a:ext uri="{FF2B5EF4-FFF2-40B4-BE49-F238E27FC236}">
                <a16:creationId xmlns:a16="http://schemas.microsoft.com/office/drawing/2014/main" id="{96AD31C8-5981-4C4C-976C-77885158D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DC726CA-0774-4131-8460-F67D881005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EBDFB1-7D04-4C0B-8B50-BD01317F2BF3}" type="slidenum">
              <a:rPr lang="en-GB" smtClean="0"/>
              <a:t>‹#›</a:t>
            </a:fld>
            <a:endParaRPr lang="en-GB"/>
          </a:p>
        </p:txBody>
      </p:sp>
    </p:spTree>
    <p:extLst>
      <p:ext uri="{BB962C8B-B14F-4D97-AF65-F5344CB8AC3E}">
        <p14:creationId xmlns:p14="http://schemas.microsoft.com/office/powerpoint/2010/main" val="1665983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3DF32-0369-4025-BA07-90A4DC0105BB}"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75E2F-C548-4577-92E3-CD36F3C4EE6F}" type="slidenum">
              <a:rPr lang="en-GB" smtClean="0"/>
              <a:t>‹#›</a:t>
            </a:fld>
            <a:endParaRPr lang="en-GB"/>
          </a:p>
        </p:txBody>
      </p:sp>
    </p:spTree>
    <p:extLst>
      <p:ext uri="{BB962C8B-B14F-4D97-AF65-F5344CB8AC3E}">
        <p14:creationId xmlns:p14="http://schemas.microsoft.com/office/powerpoint/2010/main" val="33652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5E2F-C548-4577-92E3-CD36F3C4EE6F}" type="slidenum">
              <a:rPr lang="en-GB" smtClean="0"/>
              <a:t>1</a:t>
            </a:fld>
            <a:endParaRPr lang="en-GB"/>
          </a:p>
        </p:txBody>
      </p:sp>
    </p:spTree>
    <p:extLst>
      <p:ext uri="{BB962C8B-B14F-4D97-AF65-F5344CB8AC3E}">
        <p14:creationId xmlns:p14="http://schemas.microsoft.com/office/powerpoint/2010/main" val="23117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5E2F-C548-4577-92E3-CD36F3C4EE6F}" type="slidenum">
              <a:rPr lang="en-GB" smtClean="0"/>
              <a:t>3</a:t>
            </a:fld>
            <a:endParaRPr lang="en-GB"/>
          </a:p>
        </p:txBody>
      </p:sp>
    </p:spTree>
    <p:extLst>
      <p:ext uri="{BB962C8B-B14F-4D97-AF65-F5344CB8AC3E}">
        <p14:creationId xmlns:p14="http://schemas.microsoft.com/office/powerpoint/2010/main" val="330645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5E2F-C548-4577-92E3-CD36F3C4EE6F}" type="slidenum">
              <a:rPr lang="en-GB" smtClean="0"/>
              <a:t>4</a:t>
            </a:fld>
            <a:endParaRPr lang="en-GB"/>
          </a:p>
        </p:txBody>
      </p:sp>
    </p:spTree>
    <p:extLst>
      <p:ext uri="{BB962C8B-B14F-4D97-AF65-F5344CB8AC3E}">
        <p14:creationId xmlns:p14="http://schemas.microsoft.com/office/powerpoint/2010/main" val="69394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5E2F-C548-4577-92E3-CD36F3C4EE6F}" type="slidenum">
              <a:rPr lang="en-GB" smtClean="0"/>
              <a:t>6</a:t>
            </a:fld>
            <a:endParaRPr lang="en-GB"/>
          </a:p>
        </p:txBody>
      </p:sp>
    </p:spTree>
    <p:extLst>
      <p:ext uri="{BB962C8B-B14F-4D97-AF65-F5344CB8AC3E}">
        <p14:creationId xmlns:p14="http://schemas.microsoft.com/office/powerpoint/2010/main" val="121814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light">
    <p:bg>
      <p:bgPr>
        <a:solidFill>
          <a:srgbClr val="F8F5F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EEAAD-1C38-DFA2-9092-792A1267D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38" t="9015" r="12046" b="25705"/>
          <a:stretch/>
        </p:blipFill>
        <p:spPr>
          <a:xfrm flipH="1">
            <a:off x="0" y="-57055"/>
            <a:ext cx="12192000" cy="6915056"/>
          </a:xfrm>
          <a:prstGeom prst="rect">
            <a:avLst/>
          </a:prstGeom>
        </p:spPr>
      </p:pic>
      <p:sp>
        <p:nvSpPr>
          <p:cNvPr id="4" name="Rectangle 3">
            <a:extLst>
              <a:ext uri="{FF2B5EF4-FFF2-40B4-BE49-F238E27FC236}">
                <a16:creationId xmlns:a16="http://schemas.microsoft.com/office/drawing/2014/main" id="{03CCAD91-2730-3FBD-C3BA-F658C4474DF7}"/>
              </a:ext>
            </a:extLst>
          </p:cNvPr>
          <p:cNvSpPr/>
          <p:nvPr userDrawn="1"/>
        </p:nvSpPr>
        <p:spPr>
          <a:xfrm>
            <a:off x="0" y="-57056"/>
            <a:ext cx="12192000" cy="5816326"/>
          </a:xfrm>
          <a:prstGeom prst="rect">
            <a:avLst/>
          </a:prstGeom>
          <a:solidFill>
            <a:srgbClr val="201F51">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9602A84B-74E8-DFB9-2A10-8C55CE0C3AF1}"/>
              </a:ext>
            </a:extLst>
          </p:cNvPr>
          <p:cNvSpPr/>
          <p:nvPr userDrawn="1"/>
        </p:nvSpPr>
        <p:spPr>
          <a:xfrm>
            <a:off x="0" y="4820141"/>
            <a:ext cx="12192000" cy="2058552"/>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0DA3A3"/>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sp>
        <p:nvSpPr>
          <p:cNvPr id="10" name="Text Placeholder 4">
            <a:extLst>
              <a:ext uri="{FF2B5EF4-FFF2-40B4-BE49-F238E27FC236}">
                <a16:creationId xmlns:a16="http://schemas.microsoft.com/office/drawing/2014/main" id="{495E8537-D112-6312-1006-F1CEBB297184}"/>
              </a:ext>
            </a:extLst>
          </p:cNvPr>
          <p:cNvSpPr>
            <a:spLocks noGrp="1"/>
          </p:cNvSpPr>
          <p:nvPr>
            <p:ph type="body" sz="quarter" idx="10" hasCustomPrompt="1"/>
          </p:nvPr>
        </p:nvSpPr>
        <p:spPr>
          <a:xfrm>
            <a:off x="756493" y="1529703"/>
            <a:ext cx="7067993" cy="2249196"/>
          </a:xfrm>
        </p:spPr>
        <p:txBody>
          <a:bodyPr>
            <a:normAutofit/>
          </a:bodyPr>
          <a:lstStyle>
            <a:lvl1pPr marL="0" indent="0">
              <a:buNone/>
              <a:defRPr sz="8000" b="1">
                <a:solidFill>
                  <a:srgbClr val="FFFFFF"/>
                </a:solidFill>
                <a:latin typeface="FS Albert Light" panose="02000503040000020004" pitchFamily="50" charset="0"/>
              </a:defRPr>
            </a:lvl1pPr>
          </a:lstStyle>
          <a:p>
            <a:pPr lvl="0"/>
            <a:r>
              <a:rPr lang="en-US" dirty="0"/>
              <a:t>Presentation cover title</a:t>
            </a:r>
            <a:endParaRPr lang="en-GB" dirty="0"/>
          </a:p>
        </p:txBody>
      </p:sp>
      <p:sp>
        <p:nvSpPr>
          <p:cNvPr id="11" name="Text Placeholder 7">
            <a:extLst>
              <a:ext uri="{FF2B5EF4-FFF2-40B4-BE49-F238E27FC236}">
                <a16:creationId xmlns:a16="http://schemas.microsoft.com/office/drawing/2014/main" id="{9B079F72-8EFD-229B-E6EA-61E6C37A8DC5}"/>
              </a:ext>
            </a:extLst>
          </p:cNvPr>
          <p:cNvSpPr>
            <a:spLocks noGrp="1"/>
          </p:cNvSpPr>
          <p:nvPr>
            <p:ph type="body" sz="quarter" idx="11" hasCustomPrompt="1"/>
          </p:nvPr>
        </p:nvSpPr>
        <p:spPr>
          <a:xfrm>
            <a:off x="756493" y="4124108"/>
            <a:ext cx="6215063" cy="466553"/>
          </a:xfrm>
        </p:spPr>
        <p:txBody>
          <a:bodyPr/>
          <a:lstStyle>
            <a:lvl1pPr marL="0" indent="0">
              <a:buNone/>
              <a:defRPr b="1">
                <a:solidFill>
                  <a:srgbClr val="FFFFFF"/>
                </a:solidFill>
                <a:latin typeface="FS Albert Light" panose="02000503040000020004" pitchFamily="50" charset="0"/>
              </a:defRPr>
            </a:lvl1pPr>
          </a:lstStyle>
          <a:p>
            <a:pPr lvl="0"/>
            <a:r>
              <a:rPr lang="en-US" dirty="0"/>
              <a:t>Add your presentation subtitle here</a:t>
            </a:r>
            <a:endParaRPr lang="en-GB" dirty="0"/>
          </a:p>
        </p:txBody>
      </p:sp>
      <p:pic>
        <p:nvPicPr>
          <p:cNvPr id="13" name="Picture 12">
            <a:extLst>
              <a:ext uri="{FF2B5EF4-FFF2-40B4-BE49-F238E27FC236}">
                <a16:creationId xmlns:a16="http://schemas.microsoft.com/office/drawing/2014/main" id="{77F7FE7D-B51E-D5F7-2B9D-DCD39D827B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79455" y="245245"/>
            <a:ext cx="2862078" cy="774194"/>
          </a:xfrm>
          <a:prstGeom prst="rect">
            <a:avLst/>
          </a:prstGeom>
        </p:spPr>
      </p:pic>
      <p:pic>
        <p:nvPicPr>
          <p:cNvPr id="14" name="Picture 13" descr="A black and white sign with white text&#10;&#10;Description automatically generated">
            <a:extLst>
              <a:ext uri="{FF2B5EF4-FFF2-40B4-BE49-F238E27FC236}">
                <a16:creationId xmlns:a16="http://schemas.microsoft.com/office/drawing/2014/main" id="{C51CF4E3-626B-A621-828E-FBC45ECCC71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56493" y="5652565"/>
            <a:ext cx="1683625" cy="880034"/>
          </a:xfrm>
          <a:prstGeom prst="rect">
            <a:avLst/>
          </a:prstGeom>
        </p:spPr>
      </p:pic>
      <p:pic>
        <p:nvPicPr>
          <p:cNvPr id="15" name="Picture 14" descr="A black background with white letters&#10;&#10;Description automatically generated">
            <a:extLst>
              <a:ext uri="{FF2B5EF4-FFF2-40B4-BE49-F238E27FC236}">
                <a16:creationId xmlns:a16="http://schemas.microsoft.com/office/drawing/2014/main" id="{70C89ECC-8C07-3B88-DF68-AAFC032E61D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72676" y="5849417"/>
            <a:ext cx="2605253" cy="804829"/>
          </a:xfrm>
          <a:prstGeom prst="rect">
            <a:avLst/>
          </a:prstGeom>
        </p:spPr>
      </p:pic>
    </p:spTree>
    <p:extLst>
      <p:ext uri="{BB962C8B-B14F-4D97-AF65-F5344CB8AC3E}">
        <p14:creationId xmlns:p14="http://schemas.microsoft.com/office/powerpoint/2010/main" val="288621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A7EE87-E59F-4447-A456-2180B7AF9489}"/>
              </a:ext>
            </a:extLst>
          </p:cNvPr>
          <p:cNvSpPr>
            <a:spLocks noGrp="1"/>
          </p:cNvSpPr>
          <p:nvPr>
            <p:ph type="pic" sz="quarter" idx="10" hasCustomPrompt="1"/>
          </p:nvPr>
        </p:nvSpPr>
        <p:spPr>
          <a:xfrm>
            <a:off x="0" y="0"/>
            <a:ext cx="12192000" cy="6858000"/>
          </a:xfrm>
          <a:solidFill>
            <a:schemeClr val="bg2">
              <a:lumMod val="75000"/>
            </a:schemeClr>
          </a:solidFill>
        </p:spPr>
        <p:txBody>
          <a:bodyPr anchor="ctr" anchorCtr="1"/>
          <a:lstStyle>
            <a:lvl1pPr marL="0" indent="0" algn="ctr">
              <a:buNone/>
              <a:defRPr/>
            </a:lvl1pPr>
          </a:lstStyle>
          <a:p>
            <a:r>
              <a:rPr lang="en-GB"/>
              <a:t>Click to add picture</a:t>
            </a:r>
          </a:p>
          <a:p>
            <a:endParaRPr lang="en-GB"/>
          </a:p>
        </p:txBody>
      </p:sp>
    </p:spTree>
    <p:extLst>
      <p:ext uri="{BB962C8B-B14F-4D97-AF65-F5344CB8AC3E}">
        <p14:creationId xmlns:p14="http://schemas.microsoft.com/office/powerpoint/2010/main" val="328906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with tex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15FFB07-BA53-46B0-8251-8F54D773BC34}"/>
              </a:ext>
            </a:extLst>
          </p:cNvPr>
          <p:cNvSpPr>
            <a:spLocks noGrp="1"/>
          </p:cNvSpPr>
          <p:nvPr>
            <p:ph type="pic" sz="quarter" idx="18" hasCustomPrompt="1"/>
          </p:nvPr>
        </p:nvSpPr>
        <p:spPr>
          <a:xfrm>
            <a:off x="0" y="0"/>
            <a:ext cx="12192000" cy="6858000"/>
          </a:xfrm>
          <a:solidFill>
            <a:schemeClr val="bg2">
              <a:lumMod val="75000"/>
            </a:schemeClr>
          </a:solidFill>
        </p:spPr>
        <p:txBody>
          <a:bodyPr anchor="t" anchorCtr="1"/>
          <a:lstStyle>
            <a:lvl1pPr marL="0" indent="0" algn="ctr">
              <a:buNone/>
              <a:defRPr/>
            </a:lvl1pPr>
          </a:lstStyle>
          <a:p>
            <a:r>
              <a:rPr lang="en-GB"/>
              <a:t>Click to add picture</a:t>
            </a:r>
          </a:p>
          <a:p>
            <a:endParaRPr lang="en-GB"/>
          </a:p>
        </p:txBody>
      </p:sp>
      <p:sp>
        <p:nvSpPr>
          <p:cNvPr id="16" name="Text Placeholder 10">
            <a:extLst>
              <a:ext uri="{FF2B5EF4-FFF2-40B4-BE49-F238E27FC236}">
                <a16:creationId xmlns:a16="http://schemas.microsoft.com/office/drawing/2014/main" id="{56906A8A-5195-4178-80A5-074331131C95}"/>
              </a:ext>
            </a:extLst>
          </p:cNvPr>
          <p:cNvSpPr>
            <a:spLocks noGrp="1"/>
          </p:cNvSpPr>
          <p:nvPr>
            <p:ph type="body" sz="quarter" idx="17" hasCustomPrompt="1"/>
          </p:nvPr>
        </p:nvSpPr>
        <p:spPr>
          <a:xfrm>
            <a:off x="1032114" y="2123465"/>
            <a:ext cx="4321049" cy="2155316"/>
          </a:xfrm>
        </p:spPr>
        <p:txBody>
          <a:bodyPr>
            <a:normAutofit/>
          </a:bodyPr>
          <a:lstStyle>
            <a:lvl1pPr marL="0" indent="0">
              <a:buNone/>
              <a:defRPr sz="1800" b="0">
                <a:solidFill>
                  <a:schemeClr val="bg1"/>
                </a:solidFill>
                <a:latin typeface="FS Albert Light" panose="02000503040000020004" pitchFamily="50" charset="0"/>
              </a:defRPr>
            </a:lvl1pPr>
          </a:lstStyle>
          <a:p>
            <a:pPr lvl="0"/>
            <a:r>
              <a:rPr lang="en-US" dirty="0"/>
              <a:t>Click to add large text</a:t>
            </a:r>
          </a:p>
        </p:txBody>
      </p:sp>
    </p:spTree>
    <p:extLst>
      <p:ext uri="{BB962C8B-B14F-4D97-AF65-F5344CB8AC3E}">
        <p14:creationId xmlns:p14="http://schemas.microsoft.com/office/powerpoint/2010/main" val="135997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lide">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10283A9-4407-44A1-AE10-B1D56CAE0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12" name="TextBox 11">
            <a:extLst>
              <a:ext uri="{FF2B5EF4-FFF2-40B4-BE49-F238E27FC236}">
                <a16:creationId xmlns:a16="http://schemas.microsoft.com/office/drawing/2014/main" id="{669488BF-9B32-45AD-9E70-43E980B818CD}"/>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latin typeface="Arial" panose="020B0604020202020204" pitchFamily="34" charset="0"/>
                <a:cs typeface="Arial" panose="020B0604020202020204" pitchFamily="34" charset="0"/>
              </a:rPr>
              <a:pPr algn="r"/>
              <a:t>‹#›</a:t>
            </a:fld>
            <a:endParaRPr lang="en-GB" sz="100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2C79D4D5-FB15-4412-AB07-C240D8B99E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62750" y="3205404"/>
            <a:ext cx="5572125" cy="3776421"/>
          </a:xfrm>
          <a:prstGeom prst="rect">
            <a:avLst/>
          </a:prstGeom>
        </p:spPr>
      </p:pic>
      <p:sp>
        <p:nvSpPr>
          <p:cNvPr id="14" name="Text Placeholder 1">
            <a:extLst>
              <a:ext uri="{FF2B5EF4-FFF2-40B4-BE49-F238E27FC236}">
                <a16:creationId xmlns:a16="http://schemas.microsoft.com/office/drawing/2014/main" id="{7F4CB386-9B46-4B70-842B-74CEDB3F4A07}"/>
              </a:ext>
            </a:extLst>
          </p:cNvPr>
          <p:cNvSpPr>
            <a:spLocks noGrp="1"/>
          </p:cNvSpPr>
          <p:nvPr>
            <p:ph type="body" sz="quarter" idx="10" hasCustomPrompt="1"/>
          </p:nvPr>
        </p:nvSpPr>
        <p:spPr>
          <a:xfrm>
            <a:off x="2750840" y="2114493"/>
            <a:ext cx="6690320" cy="3057581"/>
          </a:xfrm>
        </p:spPr>
        <p:txBody>
          <a:bodyPr>
            <a:normAutofit/>
          </a:bodyPr>
          <a:lstStyle>
            <a:lvl1pPr marL="0" indent="0">
              <a:buNone/>
              <a:defRPr>
                <a:solidFill>
                  <a:srgbClr val="00185E"/>
                </a:solidFill>
                <a:latin typeface="FS Albert" panose="02000803040000020004" pitchFamily="50" charset="0"/>
              </a:defRPr>
            </a:lvl1pPr>
          </a:lstStyle>
          <a:p>
            <a:r>
              <a:rPr lang="en-GB" sz="2800" dirty="0">
                <a:solidFill>
                  <a:srgbClr val="00185E"/>
                </a:solidFill>
              </a:rPr>
              <a:t>Click to add quote</a:t>
            </a:r>
          </a:p>
        </p:txBody>
      </p:sp>
    </p:spTree>
    <p:extLst>
      <p:ext uri="{BB962C8B-B14F-4D97-AF65-F5344CB8AC3E}">
        <p14:creationId xmlns:p14="http://schemas.microsoft.com/office/powerpoint/2010/main" val="99334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p:bg>
      <p:bgPr>
        <a:solidFill>
          <a:srgbClr val="00185E"/>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F9FE8F-D573-42DC-BD1C-097BCACE0FE3}"/>
              </a:ext>
            </a:extLst>
          </p:cNvPr>
          <p:cNvSpPr>
            <a:spLocks noGrp="1"/>
          </p:cNvSpPr>
          <p:nvPr>
            <p:ph type="pic" sz="quarter" idx="10"/>
          </p:nvPr>
        </p:nvSpPr>
        <p:spPr>
          <a:xfrm>
            <a:off x="4876800" y="0"/>
            <a:ext cx="7315200" cy="6858000"/>
          </a:xfrm>
          <a:solidFill>
            <a:schemeClr val="bg1">
              <a:lumMod val="75000"/>
            </a:schemeClr>
          </a:solidFill>
        </p:spPr>
        <p:txBody>
          <a:bodyPr/>
          <a:lstStyle/>
          <a:p>
            <a:endParaRPr lang="en-GB"/>
          </a:p>
        </p:txBody>
      </p:sp>
      <p:sp>
        <p:nvSpPr>
          <p:cNvPr id="11" name="TextBox 10">
            <a:extLst>
              <a:ext uri="{FF2B5EF4-FFF2-40B4-BE49-F238E27FC236}">
                <a16:creationId xmlns:a16="http://schemas.microsoft.com/office/drawing/2014/main" id="{612A0B5C-D50C-4F97-800F-C9B5633FA21C}"/>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6477836-81CC-E0F0-2151-78A9BE010360}"/>
              </a:ext>
            </a:extLst>
          </p:cNvPr>
          <p:cNvSpPr/>
          <p:nvPr userDrawn="1"/>
        </p:nvSpPr>
        <p:spPr>
          <a:xfrm>
            <a:off x="4876799" y="0"/>
            <a:ext cx="7315201" cy="6157732"/>
          </a:xfrm>
          <a:prstGeom prst="rect">
            <a:avLst/>
          </a:prstGeom>
          <a:solidFill>
            <a:srgbClr val="060235">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F0F64F44-2607-4042-BE9D-2E151D10FBB3}"/>
              </a:ext>
            </a:extLst>
          </p:cNvPr>
          <p:cNvSpPr>
            <a:spLocks noGrp="1"/>
          </p:cNvSpPr>
          <p:nvPr>
            <p:ph type="body" sz="quarter" idx="11" hasCustomPrompt="1"/>
          </p:nvPr>
        </p:nvSpPr>
        <p:spPr>
          <a:xfrm>
            <a:off x="476250" y="2029340"/>
            <a:ext cx="3971925" cy="2533650"/>
          </a:xfrm>
        </p:spPr>
        <p:txBody>
          <a:bodyPr>
            <a:normAutofit/>
          </a:bodyPr>
          <a:lstStyle>
            <a:lvl1pPr marL="0" indent="0" algn="l">
              <a:buNone/>
              <a:defRPr sz="3200">
                <a:solidFill>
                  <a:schemeClr val="bg1"/>
                </a:solidFill>
                <a:latin typeface="FS Albert Light" panose="02000503040000020004" pitchFamily="50" charset="0"/>
              </a:defRPr>
            </a:lvl1pPr>
            <a:lvl2pPr algn="ctr">
              <a:defRPr sz="3200">
                <a:solidFill>
                  <a:schemeClr val="bg1"/>
                </a:solidFill>
              </a:defRPr>
            </a:lvl2pPr>
            <a:lvl3pPr algn="ctr">
              <a:defRPr sz="3200">
                <a:solidFill>
                  <a:schemeClr val="bg1"/>
                </a:solidFill>
              </a:defRPr>
            </a:lvl3pPr>
            <a:lvl4pPr algn="ctr">
              <a:defRPr sz="3200">
                <a:solidFill>
                  <a:schemeClr val="bg1"/>
                </a:solidFill>
              </a:defRPr>
            </a:lvl4pPr>
            <a:lvl5pPr algn="ctr">
              <a:defRPr sz="3200">
                <a:solidFill>
                  <a:schemeClr val="bg1"/>
                </a:solidFill>
              </a:defRPr>
            </a:lvl5pPr>
          </a:lstStyle>
          <a:p>
            <a:pPr lvl="0"/>
            <a:r>
              <a:rPr lang="en-US" dirty="0"/>
              <a:t>Add a large</a:t>
            </a:r>
          </a:p>
          <a:p>
            <a:pPr lvl="0"/>
            <a:r>
              <a:rPr lang="en-US" dirty="0"/>
              <a:t>Heading here</a:t>
            </a:r>
            <a:endParaRPr lang="en-GB" dirty="0"/>
          </a:p>
        </p:txBody>
      </p:sp>
      <p:sp>
        <p:nvSpPr>
          <p:cNvPr id="2" name="Freeform: Shape 1">
            <a:extLst>
              <a:ext uri="{FF2B5EF4-FFF2-40B4-BE49-F238E27FC236}">
                <a16:creationId xmlns:a16="http://schemas.microsoft.com/office/drawing/2014/main" id="{ED951206-E939-8616-29F7-0B127F21702E}"/>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0DA3A3"/>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3" name="Picture 2" descr="A black and white sign with white text&#10;&#10;Description automatically generated">
            <a:extLst>
              <a:ext uri="{FF2B5EF4-FFF2-40B4-BE49-F238E27FC236}">
                <a16:creationId xmlns:a16="http://schemas.microsoft.com/office/drawing/2014/main" id="{25EA450C-98CB-1762-6674-D3C86CCA01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5" name="Picture 4" descr="A black background with white letters&#10;&#10;Description automatically generated">
            <a:extLst>
              <a:ext uri="{FF2B5EF4-FFF2-40B4-BE49-F238E27FC236}">
                <a16:creationId xmlns:a16="http://schemas.microsoft.com/office/drawing/2014/main" id="{9A442EB6-9A46-1D66-5360-6D92F59C8F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12" name="Picture 11">
            <a:extLst>
              <a:ext uri="{FF2B5EF4-FFF2-40B4-BE49-F238E27FC236}">
                <a16:creationId xmlns:a16="http://schemas.microsoft.com/office/drawing/2014/main" id="{E7785D36-D8EB-5C09-498D-FA7A74311BE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669175" y="6111868"/>
            <a:ext cx="2311395" cy="625234"/>
          </a:xfrm>
          <a:prstGeom prst="rect">
            <a:avLst/>
          </a:prstGeom>
        </p:spPr>
      </p:pic>
    </p:spTree>
    <p:extLst>
      <p:ext uri="{BB962C8B-B14F-4D97-AF65-F5344CB8AC3E}">
        <p14:creationId xmlns:p14="http://schemas.microsoft.com/office/powerpoint/2010/main" val="414151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C5C05-ED27-44A9-B689-61E851604ABC}"/>
              </a:ext>
            </a:extLst>
          </p:cNvPr>
          <p:cNvSpPr>
            <a:spLocks noGrp="1"/>
          </p:cNvSpPr>
          <p:nvPr>
            <p:ph type="body" sz="quarter" idx="10" hasCustomPrompt="1"/>
          </p:nvPr>
        </p:nvSpPr>
        <p:spPr>
          <a:xfrm>
            <a:off x="790575" y="748617"/>
            <a:ext cx="9163050" cy="3733800"/>
          </a:xfrm>
        </p:spPr>
        <p:txBody>
          <a:bodyPr/>
          <a:lstStyle>
            <a:lvl1pPr marL="0" indent="0">
              <a:buNone/>
              <a:defRPr b="1">
                <a:solidFill>
                  <a:srgbClr val="00185E"/>
                </a:solidFill>
                <a:latin typeface="FS Albert ExtraBold" panose="02000503040000020004" pitchFamily="50" charset="0"/>
              </a:defRPr>
            </a:lvl1pPr>
          </a:lstStyle>
          <a:p>
            <a:pPr lvl="0"/>
            <a:r>
              <a:rPr lang="en-US" dirty="0"/>
              <a:t>Click to add thank-you message</a:t>
            </a:r>
            <a:endParaRPr lang="en-GB" dirty="0"/>
          </a:p>
        </p:txBody>
      </p:sp>
      <p:sp>
        <p:nvSpPr>
          <p:cNvPr id="2" name="Freeform: Shape 1">
            <a:extLst>
              <a:ext uri="{FF2B5EF4-FFF2-40B4-BE49-F238E27FC236}">
                <a16:creationId xmlns:a16="http://schemas.microsoft.com/office/drawing/2014/main" id="{499F740C-2537-BE59-228C-ED37A598AE7E}"/>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3" name="Picture 2" descr="A black and white sign with white text&#10;&#10;Description automatically generated">
            <a:extLst>
              <a:ext uri="{FF2B5EF4-FFF2-40B4-BE49-F238E27FC236}">
                <a16:creationId xmlns:a16="http://schemas.microsoft.com/office/drawing/2014/main" id="{30926A06-ED2E-B788-130B-573DDF43C31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5" name="Picture 4" descr="A black background with white letters&#10;&#10;Description automatically generated">
            <a:extLst>
              <a:ext uri="{FF2B5EF4-FFF2-40B4-BE49-F238E27FC236}">
                <a16:creationId xmlns:a16="http://schemas.microsoft.com/office/drawing/2014/main" id="{19BE2E9F-6BBC-52D9-2996-7DBA7714F6A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6" name="Picture 5" descr="A blue and black text&#10;&#10;Description automatically generated">
            <a:extLst>
              <a:ext uri="{FF2B5EF4-FFF2-40B4-BE49-F238E27FC236}">
                <a16:creationId xmlns:a16="http://schemas.microsoft.com/office/drawing/2014/main" id="{8B314989-5F67-7ABB-FEE5-821CF4E29EA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Tree>
    <p:extLst>
      <p:ext uri="{BB962C8B-B14F-4D97-AF65-F5344CB8AC3E}">
        <p14:creationId xmlns:p14="http://schemas.microsoft.com/office/powerpoint/2010/main" val="225300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blue">
    <p:bg>
      <p:bgPr>
        <a:solidFill>
          <a:srgbClr val="FFFFFF"/>
        </a:solidFill>
        <a:effectLst/>
      </p:bgPr>
    </p:bg>
    <p:spTree>
      <p:nvGrpSpPr>
        <p:cNvPr id="1" name=""/>
        <p:cNvGrpSpPr/>
        <p:nvPr/>
      </p:nvGrpSpPr>
      <p:grpSpPr>
        <a:xfrm>
          <a:off x="0" y="0"/>
          <a:ext cx="0" cy="0"/>
          <a:chOff x="0" y="0"/>
          <a:chExt cx="0" cy="0"/>
        </a:xfrm>
      </p:grpSpPr>
      <p:pic>
        <p:nvPicPr>
          <p:cNvPr id="25" name="Picture 24" descr="A person sitting at a desk with his hands on his chest&#10;&#10;Description automatically generated">
            <a:extLst>
              <a:ext uri="{FF2B5EF4-FFF2-40B4-BE49-F238E27FC236}">
                <a16:creationId xmlns:a16="http://schemas.microsoft.com/office/drawing/2014/main" id="{A18EFE50-7FF0-D4BC-0A60-61E7BBC938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06" t="4866" r="34738" b="46090"/>
          <a:stretch/>
        </p:blipFill>
        <p:spPr>
          <a:xfrm>
            <a:off x="0" y="-57056"/>
            <a:ext cx="12192000" cy="6669804"/>
          </a:xfrm>
          <a:prstGeom prst="rect">
            <a:avLst/>
          </a:prstGeom>
        </p:spPr>
      </p:pic>
      <p:sp>
        <p:nvSpPr>
          <p:cNvPr id="26" name="Rectangle 25">
            <a:extLst>
              <a:ext uri="{FF2B5EF4-FFF2-40B4-BE49-F238E27FC236}">
                <a16:creationId xmlns:a16="http://schemas.microsoft.com/office/drawing/2014/main" id="{597275D8-B703-81A1-25C3-E6FFB701A79B}"/>
              </a:ext>
            </a:extLst>
          </p:cNvPr>
          <p:cNvSpPr/>
          <p:nvPr userDrawn="1"/>
        </p:nvSpPr>
        <p:spPr>
          <a:xfrm>
            <a:off x="0" y="-57056"/>
            <a:ext cx="12192000" cy="5816326"/>
          </a:xfrm>
          <a:prstGeom prst="rect">
            <a:avLst/>
          </a:prstGeom>
          <a:solidFill>
            <a:srgbClr val="201F51">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D5E97AAE-75FF-B45C-E12F-2BA6D97CA0F8}"/>
              </a:ext>
            </a:extLst>
          </p:cNvPr>
          <p:cNvSpPr/>
          <p:nvPr userDrawn="1"/>
        </p:nvSpPr>
        <p:spPr>
          <a:xfrm>
            <a:off x="0" y="4820141"/>
            <a:ext cx="12192000" cy="2058552"/>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sp>
        <p:nvSpPr>
          <p:cNvPr id="5" name="Text Placeholder 4">
            <a:extLst>
              <a:ext uri="{FF2B5EF4-FFF2-40B4-BE49-F238E27FC236}">
                <a16:creationId xmlns:a16="http://schemas.microsoft.com/office/drawing/2014/main" id="{B4034919-8A3A-444E-8FEC-39A6E9744929}"/>
              </a:ext>
            </a:extLst>
          </p:cNvPr>
          <p:cNvSpPr>
            <a:spLocks noGrp="1"/>
          </p:cNvSpPr>
          <p:nvPr>
            <p:ph type="body" sz="quarter" idx="10" hasCustomPrompt="1"/>
          </p:nvPr>
        </p:nvSpPr>
        <p:spPr>
          <a:xfrm>
            <a:off x="756493" y="1529703"/>
            <a:ext cx="7067993" cy="2249196"/>
          </a:xfrm>
        </p:spPr>
        <p:txBody>
          <a:bodyPr>
            <a:normAutofit/>
          </a:bodyPr>
          <a:lstStyle>
            <a:lvl1pPr marL="0" indent="0">
              <a:buNone/>
              <a:defRPr sz="8000" b="1">
                <a:solidFill>
                  <a:srgbClr val="FFFFFF"/>
                </a:solidFill>
                <a:latin typeface="FS Albert Light" panose="02000503040000020004" pitchFamily="50" charset="0"/>
              </a:defRPr>
            </a:lvl1pPr>
          </a:lstStyle>
          <a:p>
            <a:pPr lvl="0"/>
            <a:r>
              <a:rPr lang="en-US" dirty="0"/>
              <a:t>Presentation cover title</a:t>
            </a:r>
            <a:endParaRPr lang="en-GB" dirty="0"/>
          </a:p>
        </p:txBody>
      </p:sp>
      <p:sp>
        <p:nvSpPr>
          <p:cNvPr id="8" name="Text Placeholder 7">
            <a:extLst>
              <a:ext uri="{FF2B5EF4-FFF2-40B4-BE49-F238E27FC236}">
                <a16:creationId xmlns:a16="http://schemas.microsoft.com/office/drawing/2014/main" id="{5569B3EE-E50A-402C-A683-1240287D2FDB}"/>
              </a:ext>
            </a:extLst>
          </p:cNvPr>
          <p:cNvSpPr>
            <a:spLocks noGrp="1"/>
          </p:cNvSpPr>
          <p:nvPr>
            <p:ph type="body" sz="quarter" idx="11" hasCustomPrompt="1"/>
          </p:nvPr>
        </p:nvSpPr>
        <p:spPr>
          <a:xfrm>
            <a:off x="756493" y="4124108"/>
            <a:ext cx="6215063" cy="466553"/>
          </a:xfrm>
        </p:spPr>
        <p:txBody>
          <a:bodyPr/>
          <a:lstStyle>
            <a:lvl1pPr marL="0" indent="0">
              <a:buNone/>
              <a:defRPr b="1">
                <a:solidFill>
                  <a:srgbClr val="FFFFFF"/>
                </a:solidFill>
                <a:latin typeface="FS Albert Light" panose="02000503040000020004" pitchFamily="50" charset="0"/>
              </a:defRPr>
            </a:lvl1pPr>
          </a:lstStyle>
          <a:p>
            <a:pPr lvl="0"/>
            <a:r>
              <a:rPr lang="en-US" dirty="0"/>
              <a:t>Add your presentation subtitle here</a:t>
            </a:r>
            <a:endParaRPr lang="en-GB" dirty="0"/>
          </a:p>
        </p:txBody>
      </p:sp>
      <p:pic>
        <p:nvPicPr>
          <p:cNvPr id="4" name="Picture 3" descr="A blue and black text&#10;&#10;Description automatically generated">
            <a:extLst>
              <a:ext uri="{FF2B5EF4-FFF2-40B4-BE49-F238E27FC236}">
                <a16:creationId xmlns:a16="http://schemas.microsoft.com/office/drawing/2014/main" id="{5A563564-2105-1B60-1091-DC672E77CE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9455" y="245245"/>
            <a:ext cx="2862078" cy="774194"/>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37B9BDC3-6E41-3FC6-3DEC-044FDA597D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2889" y="5652565"/>
            <a:ext cx="1683625" cy="880034"/>
          </a:xfrm>
          <a:prstGeom prst="rect">
            <a:avLst/>
          </a:prstGeom>
        </p:spPr>
      </p:pic>
      <p:pic>
        <p:nvPicPr>
          <p:cNvPr id="23" name="Picture 22" descr="A black background with white letters&#10;&#10;Description automatically generated">
            <a:extLst>
              <a:ext uri="{FF2B5EF4-FFF2-40B4-BE49-F238E27FC236}">
                <a16:creationId xmlns:a16="http://schemas.microsoft.com/office/drawing/2014/main" id="{78754867-050D-F844-1ABD-88A84E74599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72676" y="5849417"/>
            <a:ext cx="2605253" cy="804829"/>
          </a:xfrm>
          <a:prstGeom prst="rect">
            <a:avLst/>
          </a:prstGeom>
        </p:spPr>
      </p:pic>
    </p:spTree>
    <p:extLst>
      <p:ext uri="{BB962C8B-B14F-4D97-AF65-F5344CB8AC3E}">
        <p14:creationId xmlns:p14="http://schemas.microsoft.com/office/powerpoint/2010/main" val="270162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slide-blue">
    <p:bg>
      <p:bgPr>
        <a:solidFill>
          <a:srgbClr val="FFFFFF"/>
        </a:solidFill>
        <a:effectLst/>
      </p:bgPr>
    </p:bg>
    <p:spTree>
      <p:nvGrpSpPr>
        <p:cNvPr id="1" name=""/>
        <p:cNvGrpSpPr/>
        <p:nvPr/>
      </p:nvGrpSpPr>
      <p:grpSpPr>
        <a:xfrm>
          <a:off x="0" y="0"/>
          <a:ext cx="0" cy="0"/>
          <a:chOff x="0" y="0"/>
          <a:chExt cx="0" cy="0"/>
        </a:xfrm>
      </p:grpSpPr>
      <p:pic>
        <p:nvPicPr>
          <p:cNvPr id="25" name="Picture 24" descr="A person sitting at a desk with his hands on his chest&#10;&#10;Description automatically generated">
            <a:extLst>
              <a:ext uri="{FF2B5EF4-FFF2-40B4-BE49-F238E27FC236}">
                <a16:creationId xmlns:a16="http://schemas.microsoft.com/office/drawing/2014/main" id="{A18EFE50-7FF0-D4BC-0A60-61E7BBC938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06" t="4866" r="34738" b="46090"/>
          <a:stretch/>
        </p:blipFill>
        <p:spPr>
          <a:xfrm>
            <a:off x="0" y="-57056"/>
            <a:ext cx="12192000" cy="6669804"/>
          </a:xfrm>
          <a:prstGeom prst="rect">
            <a:avLst/>
          </a:prstGeom>
        </p:spPr>
      </p:pic>
      <p:sp>
        <p:nvSpPr>
          <p:cNvPr id="26" name="Rectangle 25">
            <a:extLst>
              <a:ext uri="{FF2B5EF4-FFF2-40B4-BE49-F238E27FC236}">
                <a16:creationId xmlns:a16="http://schemas.microsoft.com/office/drawing/2014/main" id="{597275D8-B703-81A1-25C3-E6FFB701A79B}"/>
              </a:ext>
            </a:extLst>
          </p:cNvPr>
          <p:cNvSpPr/>
          <p:nvPr userDrawn="1"/>
        </p:nvSpPr>
        <p:spPr>
          <a:xfrm>
            <a:off x="0" y="-57056"/>
            <a:ext cx="12192000" cy="5816326"/>
          </a:xfrm>
          <a:prstGeom prst="rect">
            <a:avLst/>
          </a:prstGeom>
          <a:solidFill>
            <a:srgbClr val="201F51">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D5E97AAE-75FF-B45C-E12F-2BA6D97CA0F8}"/>
              </a:ext>
            </a:extLst>
          </p:cNvPr>
          <p:cNvSpPr/>
          <p:nvPr userDrawn="1"/>
        </p:nvSpPr>
        <p:spPr>
          <a:xfrm>
            <a:off x="0" y="4820141"/>
            <a:ext cx="12192000" cy="2058552"/>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sp>
        <p:nvSpPr>
          <p:cNvPr id="5" name="Text Placeholder 4">
            <a:extLst>
              <a:ext uri="{FF2B5EF4-FFF2-40B4-BE49-F238E27FC236}">
                <a16:creationId xmlns:a16="http://schemas.microsoft.com/office/drawing/2014/main" id="{B4034919-8A3A-444E-8FEC-39A6E9744929}"/>
              </a:ext>
            </a:extLst>
          </p:cNvPr>
          <p:cNvSpPr>
            <a:spLocks noGrp="1"/>
          </p:cNvSpPr>
          <p:nvPr>
            <p:ph type="body" sz="quarter" idx="10" hasCustomPrompt="1"/>
          </p:nvPr>
        </p:nvSpPr>
        <p:spPr>
          <a:xfrm>
            <a:off x="756493" y="1529703"/>
            <a:ext cx="7067993" cy="2249196"/>
          </a:xfrm>
        </p:spPr>
        <p:txBody>
          <a:bodyPr>
            <a:normAutofit/>
          </a:bodyPr>
          <a:lstStyle>
            <a:lvl1pPr marL="0" indent="0">
              <a:buNone/>
              <a:defRPr sz="8000" b="1">
                <a:solidFill>
                  <a:srgbClr val="FFFFFF"/>
                </a:solidFill>
                <a:latin typeface="FS Albert Light" panose="02000503040000020004" pitchFamily="50" charset="0"/>
              </a:defRPr>
            </a:lvl1pPr>
          </a:lstStyle>
          <a:p>
            <a:pPr lvl="0"/>
            <a:r>
              <a:rPr lang="en-US" dirty="0"/>
              <a:t>Presentation cover title</a:t>
            </a:r>
            <a:endParaRPr lang="en-GB" dirty="0"/>
          </a:p>
        </p:txBody>
      </p:sp>
      <p:sp>
        <p:nvSpPr>
          <p:cNvPr id="8" name="Text Placeholder 7">
            <a:extLst>
              <a:ext uri="{FF2B5EF4-FFF2-40B4-BE49-F238E27FC236}">
                <a16:creationId xmlns:a16="http://schemas.microsoft.com/office/drawing/2014/main" id="{5569B3EE-E50A-402C-A683-1240287D2FDB}"/>
              </a:ext>
            </a:extLst>
          </p:cNvPr>
          <p:cNvSpPr>
            <a:spLocks noGrp="1"/>
          </p:cNvSpPr>
          <p:nvPr>
            <p:ph type="body" sz="quarter" idx="11" hasCustomPrompt="1"/>
          </p:nvPr>
        </p:nvSpPr>
        <p:spPr>
          <a:xfrm>
            <a:off x="756493" y="4124108"/>
            <a:ext cx="6215063" cy="466553"/>
          </a:xfrm>
        </p:spPr>
        <p:txBody>
          <a:bodyPr/>
          <a:lstStyle>
            <a:lvl1pPr marL="0" indent="0">
              <a:buNone/>
              <a:defRPr b="1">
                <a:solidFill>
                  <a:srgbClr val="FFFFFF"/>
                </a:solidFill>
                <a:latin typeface="FS Albert Light" panose="02000503040000020004" pitchFamily="50" charset="0"/>
              </a:defRPr>
            </a:lvl1pPr>
          </a:lstStyle>
          <a:p>
            <a:pPr lvl="0"/>
            <a:r>
              <a:rPr lang="en-US" dirty="0"/>
              <a:t>Add your presentation subtitle here</a:t>
            </a:r>
            <a:endParaRPr lang="en-GB" dirty="0"/>
          </a:p>
        </p:txBody>
      </p:sp>
      <p:pic>
        <p:nvPicPr>
          <p:cNvPr id="10" name="Picture 9" descr="A black and white sign with white text&#10;&#10;Description automatically generated">
            <a:extLst>
              <a:ext uri="{FF2B5EF4-FFF2-40B4-BE49-F238E27FC236}">
                <a16:creationId xmlns:a16="http://schemas.microsoft.com/office/drawing/2014/main" id="{37B9BDC3-6E41-3FC6-3DEC-044FDA597D8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2889" y="5652565"/>
            <a:ext cx="1683625" cy="880034"/>
          </a:xfrm>
          <a:prstGeom prst="rect">
            <a:avLst/>
          </a:prstGeom>
        </p:spPr>
      </p:pic>
      <p:pic>
        <p:nvPicPr>
          <p:cNvPr id="23" name="Picture 22" descr="A black background with white letters&#10;&#10;Description automatically generated">
            <a:extLst>
              <a:ext uri="{FF2B5EF4-FFF2-40B4-BE49-F238E27FC236}">
                <a16:creationId xmlns:a16="http://schemas.microsoft.com/office/drawing/2014/main" id="{78754867-050D-F844-1ABD-88A84E74599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472676" y="5849417"/>
            <a:ext cx="2605253" cy="804829"/>
          </a:xfrm>
          <a:prstGeom prst="rect">
            <a:avLst/>
          </a:prstGeom>
        </p:spPr>
      </p:pic>
    </p:spTree>
    <p:extLst>
      <p:ext uri="{BB962C8B-B14F-4D97-AF65-F5344CB8AC3E}">
        <p14:creationId xmlns:p14="http://schemas.microsoft.com/office/powerpoint/2010/main" val="34112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slide-white">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BE8A7DA-7AF9-4478-8874-FD1722C6B690}"/>
              </a:ext>
            </a:extLst>
          </p:cNvPr>
          <p:cNvSpPr txBox="1">
            <a:spLocks/>
          </p:cNvSpPr>
          <p:nvPr userDrawn="1"/>
        </p:nvSpPr>
        <p:spPr>
          <a:xfrm>
            <a:off x="2764495" y="603098"/>
            <a:ext cx="1273492" cy="245265"/>
          </a:xfrm>
          <a:prstGeom prst="rect">
            <a:avLst/>
          </a:prstGeom>
        </p:spPr>
        <p:txBody>
          <a:bodyPr/>
          <a:lstStyle>
            <a:defPPr>
              <a:defRPr lang="en-US"/>
            </a:defPPr>
            <a:lvl1pPr marL="0" algn="l" defTabSz="914400" rtl="0" eaLnBrk="1" latinLnBrk="0" hangingPunct="1">
              <a:defRPr sz="1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TextBox 19">
            <a:extLst>
              <a:ext uri="{FF2B5EF4-FFF2-40B4-BE49-F238E27FC236}">
                <a16:creationId xmlns:a16="http://schemas.microsoft.com/office/drawing/2014/main" id="{DA947987-4287-47F6-8ADC-4786F28020E7}"/>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 name="Freeform: Shape 1">
            <a:extLst>
              <a:ext uri="{FF2B5EF4-FFF2-40B4-BE49-F238E27FC236}">
                <a16:creationId xmlns:a16="http://schemas.microsoft.com/office/drawing/2014/main" id="{21FF51C5-DEFC-A29E-41C2-781B0F2E20BF}"/>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3" name="Picture 2" descr="A black and white sign with white text&#10;&#10;Description automatically generated">
            <a:extLst>
              <a:ext uri="{FF2B5EF4-FFF2-40B4-BE49-F238E27FC236}">
                <a16:creationId xmlns:a16="http://schemas.microsoft.com/office/drawing/2014/main" id="{326DC154-8A44-2561-4727-C1C2A09EFA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4" name="Picture 3" descr="A black background with white letters&#10;&#10;Description automatically generated">
            <a:extLst>
              <a:ext uri="{FF2B5EF4-FFF2-40B4-BE49-F238E27FC236}">
                <a16:creationId xmlns:a16="http://schemas.microsoft.com/office/drawing/2014/main" id="{F3447E67-C68A-1C69-7B15-4F300F00DE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5" name="Picture 4" descr="A blue and black text&#10;&#10;Description automatically generated">
            <a:extLst>
              <a:ext uri="{FF2B5EF4-FFF2-40B4-BE49-F238E27FC236}">
                <a16:creationId xmlns:a16="http://schemas.microsoft.com/office/drawing/2014/main" id="{D7AFC06E-0D44-8ECC-E87F-A7CAD36788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
        <p:nvSpPr>
          <p:cNvPr id="6" name="Title 1">
            <a:extLst>
              <a:ext uri="{FF2B5EF4-FFF2-40B4-BE49-F238E27FC236}">
                <a16:creationId xmlns:a16="http://schemas.microsoft.com/office/drawing/2014/main" id="{F07637A6-A9EC-B6EA-1DB9-90185EC81731}"/>
              </a:ext>
            </a:extLst>
          </p:cNvPr>
          <p:cNvSpPr>
            <a:spLocks noGrp="1"/>
          </p:cNvSpPr>
          <p:nvPr>
            <p:ph type="title" idx="4294967295" hasCustomPrompt="1"/>
          </p:nvPr>
        </p:nvSpPr>
        <p:spPr>
          <a:xfrm>
            <a:off x="653969" y="325305"/>
            <a:ext cx="10515600" cy="1325562"/>
          </a:xfrm>
        </p:spPr>
        <p:txBody>
          <a:bodyPr>
            <a:normAutofit/>
          </a:bodyPr>
          <a:lstStyle>
            <a:lvl1pPr>
              <a:defRPr>
                <a:latin typeface="FS Albert ExtraBold" panose="02000503040000020004" pitchFamily="50" charset="0"/>
              </a:defRPr>
            </a:lvl1pPr>
          </a:lstStyle>
          <a:p>
            <a:r>
              <a:rPr lang="en-US" sz="3200" dirty="0">
                <a:solidFill>
                  <a:srgbClr val="0DA3A3"/>
                </a:solidFill>
              </a:rPr>
              <a:t>Title Example</a:t>
            </a:r>
          </a:p>
        </p:txBody>
      </p:sp>
      <p:sp>
        <p:nvSpPr>
          <p:cNvPr id="7" name="Content Placeholder 2">
            <a:extLst>
              <a:ext uri="{FF2B5EF4-FFF2-40B4-BE49-F238E27FC236}">
                <a16:creationId xmlns:a16="http://schemas.microsoft.com/office/drawing/2014/main" id="{7663E280-65F0-7608-DD81-873BC9CF2367}"/>
              </a:ext>
            </a:extLst>
          </p:cNvPr>
          <p:cNvSpPr>
            <a:spLocks noGrp="1"/>
          </p:cNvSpPr>
          <p:nvPr>
            <p:ph idx="4294967295" hasCustomPrompt="1"/>
          </p:nvPr>
        </p:nvSpPr>
        <p:spPr>
          <a:xfrm>
            <a:off x="653969" y="1483034"/>
            <a:ext cx="11158538" cy="3720457"/>
          </a:xfrm>
        </p:spPr>
        <p:txBody>
          <a:bodyPr>
            <a:noAutofit/>
          </a:bodyPr>
          <a:lstStyle>
            <a:lvl1pPr marL="0" indent="0">
              <a:buNone/>
              <a:defRPr sz="1800" b="0">
                <a:latin typeface="FS Albert Light" panose="02000503040000020004" pitchFamily="50" charset="0"/>
              </a:defRPr>
            </a:lvl1pPr>
          </a:lstStyle>
          <a:p>
            <a:pPr marL="228600" marR="0" lvl="0" indent="-228600" fontAlgn="auto">
              <a:lnSpc>
                <a:spcPct val="100000"/>
              </a:lnSpc>
              <a:spcBef>
                <a:spcPts val="0"/>
              </a:spcBef>
              <a:spcAft>
                <a:spcPts val="0"/>
              </a:spcAft>
              <a:buClrTx/>
              <a:buSzTx/>
              <a:tabLst/>
              <a:defRPr/>
            </a:pPr>
            <a:r>
              <a:rPr lang="en-GB" sz="1800" b="1" dirty="0">
                <a:solidFill>
                  <a:srgbClr val="00185E"/>
                </a:solidFill>
              </a:rPr>
              <a:t>Sub Title Example</a:t>
            </a:r>
          </a:p>
          <a:p>
            <a:pPr>
              <a:lnSpc>
                <a:spcPct val="100000"/>
              </a:lnSpc>
              <a:spcBef>
                <a:spcPts val="0"/>
              </a:spcBef>
              <a:defRPr/>
            </a:pPr>
            <a:r>
              <a:rPr lang="en-GB" sz="1600" dirty="0"/>
              <a:t>Body text example</a:t>
            </a:r>
          </a:p>
          <a:p>
            <a:pPr>
              <a:lnSpc>
                <a:spcPct val="100000"/>
              </a:lnSpc>
              <a:spcBef>
                <a:spcPts val="0"/>
              </a:spcBef>
              <a:defRPr/>
            </a:pPr>
            <a:endParaRPr lang="en-GB" sz="1600" dirty="0"/>
          </a:p>
          <a:p>
            <a:pPr marL="228600" marR="0" lvl="0" indent="-228600" fontAlgn="auto">
              <a:lnSpc>
                <a:spcPct val="100000"/>
              </a:lnSpc>
              <a:spcBef>
                <a:spcPts val="0"/>
              </a:spcBef>
              <a:spcAft>
                <a:spcPts val="0"/>
              </a:spcAft>
              <a:buClrTx/>
              <a:buSzTx/>
              <a:tabLst/>
              <a:defRPr/>
            </a:pPr>
            <a:r>
              <a:rPr lang="en-GB" sz="1600" b="1" dirty="0">
                <a:solidFill>
                  <a:srgbClr val="00185E"/>
                </a:solidFill>
              </a:rPr>
              <a:t>Sub Title Example</a:t>
            </a:r>
          </a:p>
          <a:p>
            <a:pPr>
              <a:lnSpc>
                <a:spcPct val="100000"/>
              </a:lnSpc>
              <a:spcBef>
                <a:spcPts val="0"/>
              </a:spcBef>
              <a:defRPr/>
            </a:pPr>
            <a:r>
              <a:rPr lang="en-GB" sz="1400" dirty="0"/>
              <a:t>Body text example</a:t>
            </a:r>
          </a:p>
          <a:p>
            <a:pPr>
              <a:lnSpc>
                <a:spcPct val="100000"/>
              </a:lnSpc>
              <a:spcBef>
                <a:spcPts val="0"/>
              </a:spcBef>
              <a:defRPr/>
            </a:pPr>
            <a:endParaRPr lang="en-GB" sz="1600" dirty="0"/>
          </a:p>
          <a:p>
            <a:pPr>
              <a:lnSpc>
                <a:spcPct val="100000"/>
              </a:lnSpc>
              <a:spcBef>
                <a:spcPts val="0"/>
              </a:spcBef>
              <a:defRPr/>
            </a:pPr>
            <a:endParaRPr lang="en-GB" sz="1600" dirty="0"/>
          </a:p>
        </p:txBody>
      </p:sp>
    </p:spTree>
    <p:extLst>
      <p:ext uri="{BB962C8B-B14F-4D97-AF65-F5344CB8AC3E}">
        <p14:creationId xmlns:p14="http://schemas.microsoft.com/office/powerpoint/2010/main" val="395719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653969" y="227519"/>
            <a:ext cx="10787605" cy="1578721"/>
          </a:xfrm>
        </p:spPr>
        <p:txBody>
          <a:bodyPr>
            <a:normAutofit/>
          </a:bodyPr>
          <a:lstStyle>
            <a:lvl1pPr>
              <a:defRPr sz="3200">
                <a:solidFill>
                  <a:srgbClr val="0DA3A3"/>
                </a:solidFill>
                <a:latin typeface="FS Albert ExtraBold" panose="02000503040000020004" pitchFamily="50" charset="0"/>
              </a:defRPr>
            </a:lvl1pPr>
          </a:lstStyle>
          <a:p>
            <a:r>
              <a:rPr lang="en-US" dirty="0"/>
              <a:t>Click to add title. </a:t>
            </a:r>
            <a:endParaRPr lang="en-GB" dirty="0"/>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652380" y="1983342"/>
            <a:ext cx="4087453"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sp>
        <p:nvSpPr>
          <p:cNvPr id="13" name="Text Placeholder 10">
            <a:extLst>
              <a:ext uri="{FF2B5EF4-FFF2-40B4-BE49-F238E27FC236}">
                <a16:creationId xmlns:a16="http://schemas.microsoft.com/office/drawing/2014/main" id="{49EAFBA8-9285-453A-80D4-C4F836D0759A}"/>
              </a:ext>
            </a:extLst>
          </p:cNvPr>
          <p:cNvSpPr>
            <a:spLocks noGrp="1"/>
          </p:cNvSpPr>
          <p:nvPr>
            <p:ph type="body" sz="quarter" idx="14" hasCustomPrompt="1"/>
          </p:nvPr>
        </p:nvSpPr>
        <p:spPr>
          <a:xfrm>
            <a:off x="4899363" y="1983343"/>
            <a:ext cx="6542211" cy="298676"/>
          </a:xfrm>
        </p:spPr>
        <p:txBody>
          <a:bodyPr>
            <a:normAutofit/>
          </a:bodyPr>
          <a:lstStyle>
            <a:lvl1pPr marL="0" indent="0">
              <a:buNone/>
              <a:defRPr sz="1400" b="1">
                <a:solidFill>
                  <a:schemeClr val="tx1">
                    <a:lumMod val="85000"/>
                    <a:lumOff val="15000"/>
                  </a:schemeClr>
                </a:solidFill>
              </a:defRPr>
            </a:lvl1pPr>
          </a:lstStyle>
          <a:p>
            <a:pPr lvl="0"/>
            <a:r>
              <a:rPr lang="en-US"/>
              <a:t>Subheading</a:t>
            </a:r>
          </a:p>
        </p:txBody>
      </p:sp>
      <p:sp>
        <p:nvSpPr>
          <p:cNvPr id="16" name="Text Placeholder 10">
            <a:extLst>
              <a:ext uri="{FF2B5EF4-FFF2-40B4-BE49-F238E27FC236}">
                <a16:creationId xmlns:a16="http://schemas.microsoft.com/office/drawing/2014/main" id="{56906A8A-5195-4178-80A5-074331131C95}"/>
              </a:ext>
            </a:extLst>
          </p:cNvPr>
          <p:cNvSpPr>
            <a:spLocks noGrp="1"/>
          </p:cNvSpPr>
          <p:nvPr>
            <p:ph type="body" sz="quarter" idx="17" hasCustomPrompt="1"/>
          </p:nvPr>
        </p:nvSpPr>
        <p:spPr>
          <a:xfrm>
            <a:off x="4899363" y="2459122"/>
            <a:ext cx="6542211" cy="2155316"/>
          </a:xfrm>
        </p:spPr>
        <p:txBody>
          <a:bodyPr>
            <a:normAutofit/>
          </a:bodyPr>
          <a:lstStyle>
            <a:lvl1pPr marL="0" indent="0">
              <a:buNone/>
              <a:defRPr sz="1400" b="0">
                <a:solidFill>
                  <a:schemeClr val="tx1">
                    <a:lumMod val="85000"/>
                    <a:lumOff val="15000"/>
                  </a:schemeClr>
                </a:solidFill>
              </a:defRPr>
            </a:lvl1pPr>
          </a:lstStyle>
          <a:p>
            <a:pPr lvl="0"/>
            <a:r>
              <a:rPr lang="en-US"/>
              <a:t>Body text</a:t>
            </a:r>
          </a:p>
        </p:txBody>
      </p:sp>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a:solidFill>
                <a:srgbClr val="00185E"/>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F7913575-38B7-4732-6807-2E3913C0A28B}"/>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4" name="Picture 3" descr="A black and white sign with white text&#10;&#10;Description automatically generated">
            <a:extLst>
              <a:ext uri="{FF2B5EF4-FFF2-40B4-BE49-F238E27FC236}">
                <a16:creationId xmlns:a16="http://schemas.microsoft.com/office/drawing/2014/main" id="{69CE8786-80E7-96E1-FD57-B11D614ECE4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5" name="Picture 4" descr="A black background with white letters&#10;&#10;Description automatically generated">
            <a:extLst>
              <a:ext uri="{FF2B5EF4-FFF2-40B4-BE49-F238E27FC236}">
                <a16:creationId xmlns:a16="http://schemas.microsoft.com/office/drawing/2014/main" id="{2E797D22-9A44-4990-734C-EB6F3BECD3C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6" name="Picture 5" descr="A blue and black text&#10;&#10;Description automatically generated">
            <a:extLst>
              <a:ext uri="{FF2B5EF4-FFF2-40B4-BE49-F238E27FC236}">
                <a16:creationId xmlns:a16="http://schemas.microsoft.com/office/drawing/2014/main" id="{E9911B6D-04E8-7879-EDCE-1FF3C520F5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Tree>
    <p:extLst>
      <p:ext uri="{BB962C8B-B14F-4D97-AF65-F5344CB8AC3E}">
        <p14:creationId xmlns:p14="http://schemas.microsoft.com/office/powerpoint/2010/main" val="416047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653969" y="278392"/>
            <a:ext cx="9988953" cy="1578721"/>
          </a:xfrm>
        </p:spPr>
        <p:txBody>
          <a:bodyPr>
            <a:normAutofit/>
          </a:bodyPr>
          <a:lstStyle>
            <a:lvl1pPr>
              <a:defRPr sz="3200">
                <a:solidFill>
                  <a:srgbClr val="0DA3A3"/>
                </a:solidFill>
                <a:latin typeface="FS Albert ExtraBold" panose="02000503040000020004" pitchFamily="50" charset="0"/>
              </a:defRPr>
            </a:lvl1pPr>
          </a:lstStyle>
          <a:p>
            <a:r>
              <a:rPr lang="en-US" dirty="0"/>
              <a:t>Click to add title. </a:t>
            </a:r>
            <a:endParaRPr lang="en-GB" dirty="0"/>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652381" y="2034215"/>
            <a:ext cx="4862956"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a:solidFill>
                <a:srgbClr val="00185E"/>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5E038137-48F9-4BB1-822C-CAFF49E487EA}"/>
              </a:ext>
            </a:extLst>
          </p:cNvPr>
          <p:cNvSpPr>
            <a:spLocks noGrp="1"/>
          </p:cNvSpPr>
          <p:nvPr>
            <p:ph type="pic" sz="quarter" idx="14" hasCustomPrompt="1"/>
          </p:nvPr>
        </p:nvSpPr>
        <p:spPr>
          <a:xfrm>
            <a:off x="5717894" y="2034472"/>
            <a:ext cx="4925028" cy="2630487"/>
          </a:xfrm>
          <a:solidFill>
            <a:schemeClr val="tx1">
              <a:lumMod val="50000"/>
              <a:lumOff val="50000"/>
            </a:schemeClr>
          </a:solidFill>
        </p:spPr>
        <p:txBody>
          <a:bodyPr anchor="ctr" anchorCtr="0"/>
          <a:lstStyle>
            <a:lvl1pPr>
              <a:defRPr/>
            </a:lvl1pPr>
          </a:lstStyle>
          <a:p>
            <a:r>
              <a:rPr lang="en-GB"/>
              <a:t>Click to add picture</a:t>
            </a:r>
          </a:p>
        </p:txBody>
      </p:sp>
      <p:sp>
        <p:nvSpPr>
          <p:cNvPr id="3" name="Freeform: Shape 2">
            <a:extLst>
              <a:ext uri="{FF2B5EF4-FFF2-40B4-BE49-F238E27FC236}">
                <a16:creationId xmlns:a16="http://schemas.microsoft.com/office/drawing/2014/main" id="{0DD0C859-7F80-EDCA-0DE3-540D56B691DF}"/>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5" name="Picture 4" descr="A black and white sign with white text&#10;&#10;Description automatically generated">
            <a:extLst>
              <a:ext uri="{FF2B5EF4-FFF2-40B4-BE49-F238E27FC236}">
                <a16:creationId xmlns:a16="http://schemas.microsoft.com/office/drawing/2014/main" id="{EDF2BB2A-050E-4DC9-8F35-83B454EBC7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6" name="Picture 5" descr="A black background with white letters&#10;&#10;Description automatically generated">
            <a:extLst>
              <a:ext uri="{FF2B5EF4-FFF2-40B4-BE49-F238E27FC236}">
                <a16:creationId xmlns:a16="http://schemas.microsoft.com/office/drawing/2014/main" id="{CBD9235D-1D51-76AB-5A66-6FE9396FFF9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7" name="Picture 6" descr="A blue and black text&#10;&#10;Description automatically generated">
            <a:extLst>
              <a:ext uri="{FF2B5EF4-FFF2-40B4-BE49-F238E27FC236}">
                <a16:creationId xmlns:a16="http://schemas.microsoft.com/office/drawing/2014/main" id="{FB07C4A0-6DB2-E01B-CFE1-27AFF81C6DE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Tree>
    <p:extLst>
      <p:ext uri="{BB962C8B-B14F-4D97-AF65-F5344CB8AC3E}">
        <p14:creationId xmlns:p14="http://schemas.microsoft.com/office/powerpoint/2010/main" val="241709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column slide 2">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661699" y="169174"/>
            <a:ext cx="6225238" cy="1578721"/>
          </a:xfrm>
        </p:spPr>
        <p:txBody>
          <a:bodyPr>
            <a:normAutofit/>
          </a:bodyPr>
          <a:lstStyle>
            <a:lvl1pPr>
              <a:defRPr sz="3800">
                <a:solidFill>
                  <a:srgbClr val="0DA3A3"/>
                </a:solidFill>
                <a:latin typeface="FS Albert ExtraBold" panose="02000503040000020004" pitchFamily="50" charset="0"/>
              </a:defRPr>
            </a:lvl1pPr>
          </a:lstStyle>
          <a:p>
            <a:r>
              <a:rPr lang="en-US" dirty="0"/>
              <a:t>Click to add title. </a:t>
            </a:r>
            <a:endParaRPr lang="en-GB" dirty="0"/>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660111" y="1924997"/>
            <a:ext cx="6226826" cy="3665575"/>
          </a:xfrm>
        </p:spPr>
        <p:txBody>
          <a:bodyPr>
            <a:normAutofit/>
          </a:bodyPr>
          <a:lstStyle>
            <a:lvl1pPr marL="0" indent="0">
              <a:buNone/>
              <a:defRPr sz="1400">
                <a:solidFill>
                  <a:schemeClr val="tx1">
                    <a:lumMod val="85000"/>
                    <a:lumOff val="15000"/>
                  </a:schemeClr>
                </a:solidFill>
                <a:latin typeface="FS Albert Light" panose="02000503040000020004" pitchFamily="50" charset="0"/>
              </a:defRPr>
            </a:lvl1pPr>
          </a:lstStyle>
          <a:p>
            <a:pPr lvl="0"/>
            <a:r>
              <a:rPr lang="en-US" dirty="0"/>
              <a:t>Click to body text</a:t>
            </a:r>
          </a:p>
        </p:txBody>
      </p:sp>
    </p:spTree>
    <p:extLst>
      <p:ext uri="{BB962C8B-B14F-4D97-AF65-F5344CB8AC3E}">
        <p14:creationId xmlns:p14="http://schemas.microsoft.com/office/powerpoint/2010/main" val="37507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653969" y="312493"/>
            <a:ext cx="10556957" cy="1578721"/>
          </a:xfrm>
        </p:spPr>
        <p:txBody>
          <a:bodyPr>
            <a:normAutofit/>
          </a:bodyPr>
          <a:lstStyle>
            <a:lvl1pPr>
              <a:defRPr sz="3200">
                <a:solidFill>
                  <a:srgbClr val="0DA3A3"/>
                </a:solidFill>
                <a:latin typeface="FS Albert ExtraBold" panose="02000503040000020004" pitchFamily="50" charset="0"/>
              </a:defRPr>
            </a:lvl1pPr>
          </a:lstStyle>
          <a:p>
            <a:r>
              <a:rPr lang="en-US" dirty="0"/>
              <a:t>Click to add title. </a:t>
            </a:r>
            <a:endParaRPr lang="en-GB" dirty="0"/>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653968" y="2085346"/>
            <a:ext cx="5306993"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a:solidFill>
                <a:srgbClr val="00185E"/>
              </a:solidFill>
              <a:latin typeface="Arial" panose="020B0604020202020204" pitchFamily="34" charset="0"/>
              <a:cs typeface="Arial" panose="020B0604020202020204" pitchFamily="34" charset="0"/>
            </a:endParaRPr>
          </a:p>
        </p:txBody>
      </p:sp>
      <p:sp>
        <p:nvSpPr>
          <p:cNvPr id="5" name="Chart Placeholder 4">
            <a:extLst>
              <a:ext uri="{FF2B5EF4-FFF2-40B4-BE49-F238E27FC236}">
                <a16:creationId xmlns:a16="http://schemas.microsoft.com/office/drawing/2014/main" id="{F76BA119-B9FE-4C3F-B6DE-09BE90FFD309}"/>
              </a:ext>
            </a:extLst>
          </p:cNvPr>
          <p:cNvSpPr>
            <a:spLocks noGrp="1"/>
          </p:cNvSpPr>
          <p:nvPr>
            <p:ph type="chart" sz="quarter" idx="14" hasCustomPrompt="1"/>
          </p:nvPr>
        </p:nvSpPr>
        <p:spPr>
          <a:xfrm>
            <a:off x="6172200" y="2085346"/>
            <a:ext cx="5038726" cy="3163887"/>
          </a:xfrm>
          <a:solidFill>
            <a:schemeClr val="bg1">
              <a:lumMod val="85000"/>
            </a:schemeClr>
          </a:solidFill>
        </p:spPr>
        <p:txBody>
          <a:bodyPr/>
          <a:lstStyle>
            <a:lvl1pPr>
              <a:defRPr/>
            </a:lvl1pPr>
          </a:lstStyle>
          <a:p>
            <a:r>
              <a:rPr lang="en-GB"/>
              <a:t>Click to add chart</a:t>
            </a:r>
          </a:p>
        </p:txBody>
      </p:sp>
      <p:sp>
        <p:nvSpPr>
          <p:cNvPr id="3" name="Freeform: Shape 2">
            <a:extLst>
              <a:ext uri="{FF2B5EF4-FFF2-40B4-BE49-F238E27FC236}">
                <a16:creationId xmlns:a16="http://schemas.microsoft.com/office/drawing/2014/main" id="{C1E6C693-F915-4E76-50F3-0633F1CCFED3}"/>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4" name="Picture 3" descr="A black and white sign with white text&#10;&#10;Description automatically generated">
            <a:extLst>
              <a:ext uri="{FF2B5EF4-FFF2-40B4-BE49-F238E27FC236}">
                <a16:creationId xmlns:a16="http://schemas.microsoft.com/office/drawing/2014/main" id="{AB92418D-67B5-CD15-E4BF-BB8F43F6DC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6" name="Picture 5" descr="A black background with white letters&#10;&#10;Description automatically generated">
            <a:extLst>
              <a:ext uri="{FF2B5EF4-FFF2-40B4-BE49-F238E27FC236}">
                <a16:creationId xmlns:a16="http://schemas.microsoft.com/office/drawing/2014/main" id="{821505E6-E220-E368-5F27-07411AB0A0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7" name="Picture 6" descr="A blue and black text&#10;&#10;Description automatically generated">
            <a:extLst>
              <a:ext uri="{FF2B5EF4-FFF2-40B4-BE49-F238E27FC236}">
                <a16:creationId xmlns:a16="http://schemas.microsoft.com/office/drawing/2014/main" id="{87C8B152-A0A2-44C2-B854-7DE61EDB640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Tree>
    <p:extLst>
      <p:ext uri="{BB962C8B-B14F-4D97-AF65-F5344CB8AC3E}">
        <p14:creationId xmlns:p14="http://schemas.microsoft.com/office/powerpoint/2010/main" val="5124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185E"/>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954C99-D7C9-45E6-87D4-4DE291E3DEA2}"/>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0FF1E0-9634-4B2D-91B5-2E051EFB0973}"/>
              </a:ext>
            </a:extLst>
          </p:cNvPr>
          <p:cNvSpPr>
            <a:spLocks noGrp="1"/>
          </p:cNvSpPr>
          <p:nvPr>
            <p:ph type="body" sz="quarter" idx="10" hasCustomPrompt="1"/>
          </p:nvPr>
        </p:nvSpPr>
        <p:spPr>
          <a:xfrm>
            <a:off x="395368" y="1235743"/>
            <a:ext cx="9844007" cy="3897629"/>
          </a:xfrm>
        </p:spPr>
        <p:txBody>
          <a:bodyPr>
            <a:normAutofit/>
          </a:bodyPr>
          <a:lstStyle>
            <a:lvl1pPr marL="0" indent="0">
              <a:lnSpc>
                <a:spcPts val="6800"/>
              </a:lnSpc>
              <a:buNone/>
              <a:defRPr sz="6000">
                <a:solidFill>
                  <a:srgbClr val="0DA3A3"/>
                </a:solidFill>
                <a:latin typeface="FS Albert" panose="02000803040000020004" pitchFamily="50" charset="0"/>
              </a:defRPr>
            </a:lvl1pPr>
          </a:lstStyle>
          <a:p>
            <a:pPr lvl="0"/>
            <a:r>
              <a:rPr lang="en-GB" dirty="0"/>
              <a:t>Click to add a large piece of highlight text here. You can highlight words in green. Try not to exceed four lines.</a:t>
            </a:r>
          </a:p>
        </p:txBody>
      </p:sp>
      <p:pic>
        <p:nvPicPr>
          <p:cNvPr id="10" name="Graphic 9">
            <a:extLst>
              <a:ext uri="{FF2B5EF4-FFF2-40B4-BE49-F238E27FC236}">
                <a16:creationId xmlns:a16="http://schemas.microsoft.com/office/drawing/2014/main" id="{A03D5454-F137-418C-97AD-C4CBB88C45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3950" y="6480757"/>
            <a:ext cx="907590" cy="388967"/>
          </a:xfrm>
          <a:prstGeom prst="rect">
            <a:avLst/>
          </a:prstGeom>
        </p:spPr>
      </p:pic>
      <p:sp>
        <p:nvSpPr>
          <p:cNvPr id="2" name="Freeform: Shape 1">
            <a:extLst>
              <a:ext uri="{FF2B5EF4-FFF2-40B4-BE49-F238E27FC236}">
                <a16:creationId xmlns:a16="http://schemas.microsoft.com/office/drawing/2014/main" id="{19E7E666-F777-3581-1259-DCC5E4F158DC}"/>
              </a:ext>
            </a:extLst>
          </p:cNvPr>
          <p:cNvSpPr/>
          <p:nvPr userDrawn="1"/>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060235"/>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3" name="Picture 2" descr="A black and white sign with white text&#10;&#10;Description automatically generated">
            <a:extLst>
              <a:ext uri="{FF2B5EF4-FFF2-40B4-BE49-F238E27FC236}">
                <a16:creationId xmlns:a16="http://schemas.microsoft.com/office/drawing/2014/main" id="{39FB8B69-477C-E511-19AC-14D7820D7B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9" name="Picture 8" descr="A black background with white letters&#10;&#10;Description automatically generated">
            <a:extLst>
              <a:ext uri="{FF2B5EF4-FFF2-40B4-BE49-F238E27FC236}">
                <a16:creationId xmlns:a16="http://schemas.microsoft.com/office/drawing/2014/main" id="{65B70110-2158-B8ED-615A-AD22046B039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11" name="Picture 10" descr="A blue and black text&#10;&#10;Description automatically generated">
            <a:extLst>
              <a:ext uri="{FF2B5EF4-FFF2-40B4-BE49-F238E27FC236}">
                <a16:creationId xmlns:a16="http://schemas.microsoft.com/office/drawing/2014/main" id="{147E65DA-C2FD-A74A-556B-04C9981EE62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630137" y="6111868"/>
            <a:ext cx="2311396" cy="625234"/>
          </a:xfrm>
          <a:prstGeom prst="rect">
            <a:avLst/>
          </a:prstGeom>
        </p:spPr>
      </p:pic>
    </p:spTree>
    <p:extLst>
      <p:ext uri="{BB962C8B-B14F-4D97-AF65-F5344CB8AC3E}">
        <p14:creationId xmlns:p14="http://schemas.microsoft.com/office/powerpoint/2010/main" val="335158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E42C3-E8FF-4721-BDF5-751BF9432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708093-B4FB-43F7-9A80-CA1022137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Tree>
    <p:extLst>
      <p:ext uri="{BB962C8B-B14F-4D97-AF65-F5344CB8AC3E}">
        <p14:creationId xmlns:p14="http://schemas.microsoft.com/office/powerpoint/2010/main" val="217020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49" r:id="rId4"/>
    <p:sldLayoutId id="2147483653" r:id="rId5"/>
    <p:sldLayoutId id="2147483659" r:id="rId6"/>
    <p:sldLayoutId id="2147483663" r:id="rId7"/>
    <p:sldLayoutId id="2147483660" r:id="rId8"/>
    <p:sldLayoutId id="2147483658" r:id="rId9"/>
    <p:sldLayoutId id="2147483656" r:id="rId10"/>
    <p:sldLayoutId id="2147483662" r:id="rId11"/>
    <p:sldLayoutId id="2147483657" r:id="rId12"/>
    <p:sldLayoutId id="2147483664" r:id="rId13"/>
    <p:sldLayoutId id="2147483665" r:id="rId14"/>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lee.trebbl@shaw-trust.org.uk" TargetMode="External"/><Relationship Id="rId2" Type="http://schemas.openxmlformats.org/officeDocument/2006/relationships/hyperlink" Target="mailto:Maria.Adamous@shaw-trust.org.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796E0-12F2-49C5-84E3-14AC4955F26A}"/>
              </a:ext>
            </a:extLst>
          </p:cNvPr>
          <p:cNvSpPr>
            <a:spLocks noGrp="1"/>
          </p:cNvSpPr>
          <p:nvPr>
            <p:ph type="body" sz="quarter" idx="11"/>
          </p:nvPr>
        </p:nvSpPr>
        <p:spPr>
          <a:xfrm>
            <a:off x="889749" y="3265806"/>
            <a:ext cx="6215063" cy="466553"/>
          </a:xfrm>
        </p:spPr>
        <p:txBody>
          <a:bodyPr/>
          <a:lstStyle/>
          <a:p>
            <a:r>
              <a:rPr lang="en-GB" sz="2400" b="0" i="0" dirty="0">
                <a:solidFill>
                  <a:schemeClr val="bg1"/>
                </a:solidFill>
                <a:effectLst/>
                <a:latin typeface="Calibri" panose="020F0502020204030204" pitchFamily="34" charset="0"/>
              </a:rPr>
              <a:t>Released 13</a:t>
            </a:r>
            <a:r>
              <a:rPr lang="en-GB" sz="2400" b="0" i="0" baseline="30000" dirty="0">
                <a:solidFill>
                  <a:schemeClr val="bg1"/>
                </a:solidFill>
                <a:effectLst/>
                <a:latin typeface="Calibri" panose="020F0502020204030204" pitchFamily="34" charset="0"/>
              </a:rPr>
              <a:t>th</a:t>
            </a:r>
            <a:r>
              <a:rPr lang="en-GB" sz="2400" b="0" i="0" dirty="0">
                <a:solidFill>
                  <a:schemeClr val="bg1"/>
                </a:solidFill>
                <a:effectLst/>
                <a:latin typeface="Calibri" panose="020F0502020204030204" pitchFamily="34" charset="0"/>
              </a:rPr>
              <a:t> September 2023 </a:t>
            </a:r>
            <a:endParaRPr lang="en-GB" dirty="0">
              <a:solidFill>
                <a:schemeClr val="bg1"/>
              </a:solidFill>
            </a:endParaRPr>
          </a:p>
          <a:p>
            <a:endParaRPr lang="en-GB" dirty="0"/>
          </a:p>
        </p:txBody>
      </p:sp>
      <p:pic>
        <p:nvPicPr>
          <p:cNvPr id="3" name="Picture 2" descr="A blue and black text&#10;&#10;Description automatically generated">
            <a:extLst>
              <a:ext uri="{FF2B5EF4-FFF2-40B4-BE49-F238E27FC236}">
                <a16:creationId xmlns:a16="http://schemas.microsoft.com/office/drawing/2014/main" id="{26B35C87-E5CD-ECD4-9D19-495067322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49" y="1675737"/>
            <a:ext cx="6481548" cy="1753263"/>
          </a:xfrm>
          <a:prstGeom prst="rect">
            <a:avLst/>
          </a:prstGeom>
        </p:spPr>
      </p:pic>
    </p:spTree>
    <p:extLst>
      <p:ext uri="{BB962C8B-B14F-4D97-AF65-F5344CB8AC3E}">
        <p14:creationId xmlns:p14="http://schemas.microsoft.com/office/powerpoint/2010/main" val="72569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72C6-0C64-1041-215F-0EED2195B877}"/>
              </a:ext>
            </a:extLst>
          </p:cNvPr>
          <p:cNvSpPr>
            <a:spLocks noGrp="1"/>
          </p:cNvSpPr>
          <p:nvPr>
            <p:ph type="title" idx="4294967295"/>
          </p:nvPr>
        </p:nvSpPr>
        <p:spPr/>
        <p:txBody>
          <a:bodyPr/>
          <a:lstStyle/>
          <a:p>
            <a:r>
              <a:rPr lang="en-GB" sz="4400" dirty="0">
                <a:solidFill>
                  <a:srgbClr val="0DA3A3"/>
                </a:solidFill>
                <a:latin typeface="FS Albert ExtraBold" panose="02000503040000020004" pitchFamily="50" charset="0"/>
                <a:ea typeface="Yu Gothic Light" panose="020B0300000000000000" pitchFamily="34" charset="-128"/>
                <a:cs typeface="Times New Roman" panose="02020603050405020304" pitchFamily="18" charset="0"/>
              </a:rPr>
              <a:t>What is WHP Pioneer?  </a:t>
            </a:r>
            <a:endParaRPr lang="en-GB" dirty="0">
              <a:latin typeface="FS Albert ExtraBold" panose="02000503040000020004" pitchFamily="50" charset="0"/>
            </a:endParaRPr>
          </a:p>
        </p:txBody>
      </p:sp>
      <p:sp>
        <p:nvSpPr>
          <p:cNvPr id="3" name="Content Placeholder 2">
            <a:extLst>
              <a:ext uri="{FF2B5EF4-FFF2-40B4-BE49-F238E27FC236}">
                <a16:creationId xmlns:a16="http://schemas.microsoft.com/office/drawing/2014/main" id="{EE5384B0-B57B-2AFA-E5C8-4CF157EEBF0D}"/>
              </a:ext>
            </a:extLst>
          </p:cNvPr>
          <p:cNvSpPr>
            <a:spLocks noGrp="1"/>
          </p:cNvSpPr>
          <p:nvPr>
            <p:ph idx="4294967295"/>
          </p:nvPr>
        </p:nvSpPr>
        <p:spPr>
          <a:xfrm>
            <a:off x="838200" y="1690688"/>
            <a:ext cx="10515600" cy="3604978"/>
          </a:xfrm>
        </p:spPr>
        <p:txBody>
          <a:bodyPr>
            <a:normAutofit/>
          </a:bodyPr>
          <a:lstStyle/>
          <a:p>
            <a:pPr marL="0" indent="0" algn="l" rtl="0" fontAlgn="base">
              <a:buNone/>
            </a:pPr>
            <a:r>
              <a:rPr lang="en-GB" sz="1800" b="0" i="0" dirty="0">
                <a:solidFill>
                  <a:srgbClr val="000000"/>
                </a:solidFill>
                <a:effectLst/>
                <a:latin typeface="FS Albert Light" panose="02000503040000020004" pitchFamily="50" charset="0"/>
              </a:rPr>
              <a:t>At the core of WHP PIONEER is the concept of “Place</a:t>
            </a:r>
            <a:r>
              <a:rPr lang="en-GB" sz="1800" dirty="0">
                <a:solidFill>
                  <a:srgbClr val="000000"/>
                </a:solidFill>
                <a:latin typeface="FS Albert Light" panose="02000503040000020004" pitchFamily="50" charset="0"/>
              </a:rPr>
              <a:t>, Train and maintain</a:t>
            </a:r>
            <a:r>
              <a:rPr lang="en-GB" sz="1800" b="0" i="0" dirty="0">
                <a:solidFill>
                  <a:srgbClr val="000000"/>
                </a:solidFill>
                <a:effectLst/>
                <a:latin typeface="FS Albert Light" panose="02000503040000020004" pitchFamily="50" charset="0"/>
              </a:rPr>
              <a:t>”. This means we place people in work at the earliest opportunity, prepare them to be trained to do the job in the way the employer wants it done, and provide ongoing support to maintain them in the job. </a:t>
            </a:r>
          </a:p>
          <a:p>
            <a:pPr marL="0" indent="0" algn="l" rtl="0" fontAlgn="base">
              <a:buNone/>
            </a:pPr>
            <a:r>
              <a:rPr lang="en-GB" sz="1800" b="0" i="0" dirty="0">
                <a:solidFill>
                  <a:srgbClr val="000000"/>
                </a:solidFill>
                <a:effectLst/>
                <a:latin typeface="FS Albert Light" panose="02000503040000020004" pitchFamily="50" charset="0"/>
              </a:rPr>
              <a:t> </a:t>
            </a:r>
          </a:p>
          <a:p>
            <a:pPr marL="0" indent="0" algn="l" rtl="0" fontAlgn="base">
              <a:buNone/>
            </a:pPr>
            <a:r>
              <a:rPr lang="en-GB" sz="1800" b="0" i="0" dirty="0">
                <a:solidFill>
                  <a:srgbClr val="000000"/>
                </a:solidFill>
                <a:effectLst/>
                <a:latin typeface="FS Albert Light" panose="02000503040000020004" pitchFamily="50" charset="0"/>
              </a:rPr>
              <a:t>WHP (Work and Heath Programme) Pioneer is personalised support for participants to find sustainable work through career guidance, upskilling and training with continued progression services once in-work.  </a:t>
            </a:r>
          </a:p>
          <a:p>
            <a:pPr marL="0" indent="0" algn="l" rtl="0" fontAlgn="base">
              <a:buNone/>
            </a:pPr>
            <a:r>
              <a:rPr lang="en-GB" sz="1800" b="0" i="0" dirty="0">
                <a:solidFill>
                  <a:srgbClr val="000000"/>
                </a:solidFill>
                <a:effectLst/>
                <a:latin typeface="FS Albert Light" panose="02000503040000020004" pitchFamily="50" charset="0"/>
              </a:rPr>
              <a:t>WHP Pioneer offers support for up to 15 months plus optional in-work support of up to 6 months </a:t>
            </a:r>
          </a:p>
          <a:p>
            <a:pPr marL="0" indent="0" algn="l" rtl="0" fontAlgn="base">
              <a:buNone/>
            </a:pPr>
            <a:r>
              <a:rPr lang="en-GB" sz="1800" b="0" i="0" dirty="0">
                <a:solidFill>
                  <a:srgbClr val="000000"/>
                </a:solidFill>
                <a:effectLst/>
                <a:latin typeface="FS Albert Light" panose="02000503040000020004" pitchFamily="50" charset="0"/>
              </a:rPr>
              <a:t> </a:t>
            </a:r>
          </a:p>
          <a:p>
            <a:pPr marL="0" indent="0" algn="l" rtl="0" fontAlgn="base">
              <a:buNone/>
            </a:pPr>
            <a:r>
              <a:rPr lang="en-GB" sz="1800" b="0" i="0" dirty="0">
                <a:solidFill>
                  <a:srgbClr val="000000"/>
                </a:solidFill>
                <a:effectLst/>
                <a:latin typeface="FS Albert Light" panose="02000503040000020004" pitchFamily="50" charset="0"/>
              </a:rPr>
              <a:t>Is a voluntary programme. </a:t>
            </a:r>
          </a:p>
          <a:p>
            <a:pPr marL="0" indent="0" algn="l" rtl="0" fontAlgn="base">
              <a:buNone/>
            </a:pPr>
            <a:r>
              <a:rPr lang="en-GB" sz="1800" b="0" i="0" dirty="0">
                <a:solidFill>
                  <a:srgbClr val="000000"/>
                </a:solidFill>
                <a:effectLst/>
                <a:latin typeface="FS Albert Light" panose="02000503040000020004" pitchFamily="50" charset="0"/>
              </a:rPr>
              <a:t>WHP Pioneer is part of the Work and Health Programme and is the latest phase of Universal Support. Eligibility criteria applies. </a:t>
            </a:r>
          </a:p>
        </p:txBody>
      </p:sp>
    </p:spTree>
    <p:extLst>
      <p:ext uri="{BB962C8B-B14F-4D97-AF65-F5344CB8AC3E}">
        <p14:creationId xmlns:p14="http://schemas.microsoft.com/office/powerpoint/2010/main" val="137987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leopard print dress talking to a person&#10;&#10;Description automatically generated">
            <a:extLst>
              <a:ext uri="{FF2B5EF4-FFF2-40B4-BE49-F238E27FC236}">
                <a16:creationId xmlns:a16="http://schemas.microsoft.com/office/drawing/2014/main" id="{8C6637AA-1CEA-F5ED-E652-A1BC4033C555}"/>
              </a:ext>
            </a:extLst>
          </p:cNvPr>
          <p:cNvPicPr>
            <a:picLocks noChangeAspect="1"/>
          </p:cNvPicPr>
          <p:nvPr/>
        </p:nvPicPr>
        <p:blipFill rotWithShape="1">
          <a:blip r:embed="rId3">
            <a:extLst>
              <a:ext uri="{28A0092B-C50C-407E-A947-70E740481C1C}">
                <a14:useLocalDpi xmlns:a14="http://schemas.microsoft.com/office/drawing/2010/main" val="0"/>
              </a:ext>
            </a:extLst>
          </a:blip>
          <a:srcRect r="54431"/>
          <a:stretch/>
        </p:blipFill>
        <p:spPr>
          <a:xfrm>
            <a:off x="7480091" y="0"/>
            <a:ext cx="4711909" cy="6858000"/>
          </a:xfrm>
          <a:prstGeom prst="rect">
            <a:avLst/>
          </a:prstGeom>
        </p:spPr>
      </p:pic>
      <p:sp>
        <p:nvSpPr>
          <p:cNvPr id="3" name="Content Placeholder 2">
            <a:extLst>
              <a:ext uri="{FF2B5EF4-FFF2-40B4-BE49-F238E27FC236}">
                <a16:creationId xmlns:a16="http://schemas.microsoft.com/office/drawing/2014/main" id="{B18097B8-CB23-24C0-448C-7274687CAA09}"/>
              </a:ext>
            </a:extLst>
          </p:cNvPr>
          <p:cNvSpPr>
            <a:spLocks noGrp="1"/>
          </p:cNvSpPr>
          <p:nvPr>
            <p:ph type="body" sz="quarter" idx="13"/>
          </p:nvPr>
        </p:nvSpPr>
        <p:spPr>
          <a:xfrm>
            <a:off x="660110" y="550643"/>
            <a:ext cx="6493043" cy="4756244"/>
          </a:xfrm>
        </p:spPr>
        <p:txBody>
          <a:bodyPr>
            <a:noAutofit/>
          </a:bodyPr>
          <a:lstStyle/>
          <a:p>
            <a:r>
              <a:rPr lang="en-GB" sz="2000" b="0" i="0" u="none" strike="noStrike" baseline="0" dirty="0">
                <a:solidFill>
                  <a:srgbClr val="0DA3A3"/>
                </a:solidFill>
                <a:latin typeface="FS Albert ExtraBold" panose="02000503040000020004" pitchFamily="50" charset="0"/>
              </a:rPr>
              <a:t>Participants - will receive specialist one-to-one support from a dedicated Employment Advisor including: </a:t>
            </a:r>
          </a:p>
          <a:p>
            <a:endParaRPr lang="en-GB" sz="1600" b="0" i="0" u="none" strike="noStrike" baseline="0" dirty="0">
              <a:latin typeface="FS Albert Light" panose="02000503040000020004" pitchFamily="50" charset="0"/>
            </a:endParaRP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A personalised 4-week accelerator plan.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Access to an employer within the first 30 days on programme.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A wide range of health-related interventions.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Job specific CV and cover letter creation.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Mock interviews.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Better-off calculation.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Access to digital careers platform.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Travel planning.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Ongoing in-work support.  </a:t>
            </a:r>
          </a:p>
          <a:p>
            <a:r>
              <a:rPr lang="en-GB" sz="1800" b="0" i="0" u="none" strike="noStrike" baseline="0" dirty="0">
                <a:solidFill>
                  <a:srgbClr val="0DA3A3"/>
                </a:solidFill>
                <a:latin typeface="FS Albert Light" panose="02000503040000020004" pitchFamily="50" charset="0"/>
              </a:rPr>
              <a:t>✔</a:t>
            </a:r>
            <a:r>
              <a:rPr lang="en-GB" sz="1800" b="0" i="0" u="none" strike="noStrike" baseline="0" dirty="0">
                <a:latin typeface="FS Albert Light" panose="02000503040000020004" pitchFamily="50" charset="0"/>
              </a:rPr>
              <a:t> Career progression and development support once in-work. </a:t>
            </a:r>
            <a:endParaRPr lang="en-GB" dirty="0">
              <a:latin typeface="FS Albert Light" panose="02000503040000020004" pitchFamily="50" charset="0"/>
            </a:endParaRPr>
          </a:p>
        </p:txBody>
      </p:sp>
      <p:sp>
        <p:nvSpPr>
          <p:cNvPr id="2" name="Freeform: Shape 1">
            <a:extLst>
              <a:ext uri="{FF2B5EF4-FFF2-40B4-BE49-F238E27FC236}">
                <a16:creationId xmlns:a16="http://schemas.microsoft.com/office/drawing/2014/main" id="{F96C644B-09CD-77EB-FEAD-AC731F6D9E97}"/>
              </a:ext>
            </a:extLst>
          </p:cNvPr>
          <p:cNvSpPr/>
          <p:nvPr/>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4" name="Picture 3" descr="A black and white sign with white text&#10;&#10;Description automatically generated">
            <a:extLst>
              <a:ext uri="{FF2B5EF4-FFF2-40B4-BE49-F238E27FC236}">
                <a16:creationId xmlns:a16="http://schemas.microsoft.com/office/drawing/2014/main" id="{A5472FB8-5CEB-FB3B-A364-20A24BEF7A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5" name="Picture 4" descr="A black background with white letters&#10;&#10;Description automatically generated">
            <a:extLst>
              <a:ext uri="{FF2B5EF4-FFF2-40B4-BE49-F238E27FC236}">
                <a16:creationId xmlns:a16="http://schemas.microsoft.com/office/drawing/2014/main" id="{C2A3E697-A3C5-DB1F-8E5E-2629642CC38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6" name="Picture 5" descr="A blue and black text&#10;&#10;Description automatically generated">
            <a:extLst>
              <a:ext uri="{FF2B5EF4-FFF2-40B4-BE49-F238E27FC236}">
                <a16:creationId xmlns:a16="http://schemas.microsoft.com/office/drawing/2014/main" id="{59530704-D2A0-8613-1375-791B1B9525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1970" y="6157732"/>
            <a:ext cx="2311396" cy="625234"/>
          </a:xfrm>
          <a:prstGeom prst="rect">
            <a:avLst/>
          </a:prstGeom>
        </p:spPr>
      </p:pic>
    </p:spTree>
    <p:extLst>
      <p:ext uri="{BB962C8B-B14F-4D97-AF65-F5344CB8AC3E}">
        <p14:creationId xmlns:p14="http://schemas.microsoft.com/office/powerpoint/2010/main" val="416025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094D59-B3A5-404E-AF59-BA19EAFDDC03}"/>
              </a:ext>
            </a:extLst>
          </p:cNvPr>
          <p:cNvSpPr txBox="1"/>
          <p:nvPr/>
        </p:nvSpPr>
        <p:spPr>
          <a:xfrm>
            <a:off x="11353800" y="194423"/>
            <a:ext cx="55955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E7850-91E9-6B4F-ACDB-EFA15DF33660}" type="slidenum">
              <a:rPr kumimoji="0" lang="en-US" sz="1400" b="0" i="0" u="none" strike="noStrike" kern="1200" cap="none" spc="0" normalizeH="0" baseline="0" noProof="0" smtClean="0">
                <a:ln>
                  <a:noFill/>
                </a:ln>
                <a:solidFill>
                  <a:srgbClr val="00185E"/>
                </a:solidFill>
                <a:effectLst/>
                <a:uLnTx/>
                <a:uFillTx/>
                <a:latin typeface="FS Albert Light" panose="0200050304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185E"/>
              </a:solidFill>
              <a:effectLst/>
              <a:uLnTx/>
              <a:uFillTx/>
              <a:latin typeface="FS Albert Light" panose="02000503040000020004" pitchFamily="2" charset="77"/>
              <a:ea typeface="+mn-ea"/>
              <a:cs typeface="+mn-cs"/>
            </a:endParaRPr>
          </a:p>
        </p:txBody>
      </p:sp>
      <p:sp>
        <p:nvSpPr>
          <p:cNvPr id="18" name="Title 1">
            <a:extLst>
              <a:ext uri="{FF2B5EF4-FFF2-40B4-BE49-F238E27FC236}">
                <a16:creationId xmlns:a16="http://schemas.microsoft.com/office/drawing/2014/main" id="{A8082C4E-DF0C-52CA-0C91-C79221AED5D0}"/>
              </a:ext>
            </a:extLst>
          </p:cNvPr>
          <p:cNvSpPr txBox="1">
            <a:spLocks/>
          </p:cNvSpPr>
          <p:nvPr/>
        </p:nvSpPr>
        <p:spPr>
          <a:xfrm>
            <a:off x="838200" y="365125"/>
            <a:ext cx="88667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dirty="0">
                <a:solidFill>
                  <a:srgbClr val="0DA3A3"/>
                </a:solidFill>
                <a:latin typeface="FS Albert ExtraBold" panose="02000503040000020004" pitchFamily="50" charset="0"/>
                <a:ea typeface="Yu Gothic Light" panose="020B0300000000000000" pitchFamily="34" charset="-128"/>
                <a:cs typeface="Times New Roman" panose="02020603050405020304" pitchFamily="18" charset="0"/>
              </a:rPr>
              <a:t>What do we mean by Economically Inactive? </a:t>
            </a:r>
            <a:endParaRPr lang="en-GB" dirty="0">
              <a:latin typeface="FS Albert ExtraBold" panose="02000503040000020004" pitchFamily="50" charset="0"/>
            </a:endParaRPr>
          </a:p>
        </p:txBody>
      </p:sp>
      <p:sp>
        <p:nvSpPr>
          <p:cNvPr id="19" name="Content Placeholder 2">
            <a:extLst>
              <a:ext uri="{FF2B5EF4-FFF2-40B4-BE49-F238E27FC236}">
                <a16:creationId xmlns:a16="http://schemas.microsoft.com/office/drawing/2014/main" id="{2FA2FAF4-10C0-3C97-1A58-BA98819BBEDB}"/>
              </a:ext>
            </a:extLst>
          </p:cNvPr>
          <p:cNvSpPr txBox="1">
            <a:spLocks/>
          </p:cNvSpPr>
          <p:nvPr/>
        </p:nvSpPr>
        <p:spPr>
          <a:xfrm>
            <a:off x="838200" y="1990997"/>
            <a:ext cx="10515600" cy="386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1800" dirty="0">
                <a:solidFill>
                  <a:srgbClr val="000000"/>
                </a:solidFill>
                <a:latin typeface="FS Albert" panose="02000803040000020004" pitchFamily="50" charset="0"/>
              </a:rPr>
              <a:t>This means the participant is not in work or training and will be in one of the following groups: </a:t>
            </a:r>
          </a:p>
        </p:txBody>
      </p:sp>
      <p:sp>
        <p:nvSpPr>
          <p:cNvPr id="20" name="Content Placeholder 2">
            <a:extLst>
              <a:ext uri="{FF2B5EF4-FFF2-40B4-BE49-F238E27FC236}">
                <a16:creationId xmlns:a16="http://schemas.microsoft.com/office/drawing/2014/main" id="{742C6627-9C7E-E891-34DB-85FB47FC3211}"/>
              </a:ext>
            </a:extLst>
          </p:cNvPr>
          <p:cNvSpPr txBox="1">
            <a:spLocks/>
          </p:cNvSpPr>
          <p:nvPr/>
        </p:nvSpPr>
        <p:spPr>
          <a:xfrm>
            <a:off x="838200" y="2585015"/>
            <a:ext cx="6303096" cy="2595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b="0" i="0" dirty="0">
                <a:solidFill>
                  <a:srgbClr val="000000"/>
                </a:solidFill>
                <a:effectLst/>
                <a:latin typeface="FS Albert Light" panose="02000503040000020004" pitchFamily="50" charset="0"/>
              </a:rPr>
              <a:t>Universal Credit – Work Preparation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Universal Credit – No Work-Related Requirements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Universal Credit – Light Touch Out of Work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Universal Credit – Conditionality Unknown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Employment and Support Allowance (ESA)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Employment and Support Allowance Contributory (ESAC) </a:t>
            </a:r>
          </a:p>
          <a:p>
            <a:pPr algn="l" rtl="0" fontAlgn="base">
              <a:buFont typeface="Arial" panose="020B0604020202020204" pitchFamily="34" charset="0"/>
              <a:buChar char="•"/>
            </a:pPr>
            <a:r>
              <a:rPr lang="en-GB" sz="1800" b="0" i="0" dirty="0">
                <a:solidFill>
                  <a:srgbClr val="000000"/>
                </a:solidFill>
                <a:effectLst/>
                <a:latin typeface="FS Albert Light" panose="02000503040000020004" pitchFamily="50" charset="0"/>
              </a:rPr>
              <a:t>Incapacity Benefit (IB) </a:t>
            </a:r>
          </a:p>
          <a:p>
            <a:pPr fontAlgn="base"/>
            <a:endParaRPr lang="en-GB" sz="1800" dirty="0">
              <a:solidFill>
                <a:srgbClr val="000000"/>
              </a:solidFill>
              <a:latin typeface="FS Albert Light" panose="02000503040000020004" pitchFamily="50" charset="0"/>
            </a:endParaRPr>
          </a:p>
        </p:txBody>
      </p:sp>
      <p:sp>
        <p:nvSpPr>
          <p:cNvPr id="23" name="Content Placeholder 2">
            <a:extLst>
              <a:ext uri="{FF2B5EF4-FFF2-40B4-BE49-F238E27FC236}">
                <a16:creationId xmlns:a16="http://schemas.microsoft.com/office/drawing/2014/main" id="{DDE276B9-CAB4-5B8C-9798-60F82838848A}"/>
              </a:ext>
            </a:extLst>
          </p:cNvPr>
          <p:cNvSpPr txBox="1">
            <a:spLocks/>
          </p:cNvSpPr>
          <p:nvPr/>
        </p:nvSpPr>
        <p:spPr>
          <a:xfrm>
            <a:off x="7088471" y="2605079"/>
            <a:ext cx="4540678" cy="1921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b="0" i="0" dirty="0">
                <a:solidFill>
                  <a:srgbClr val="000000"/>
                </a:solidFill>
                <a:effectLst/>
                <a:latin typeface="FS Albert Light" panose="02000503040000020004" pitchFamily="50" charset="0"/>
              </a:rPr>
              <a:t>Income Support (IS) </a:t>
            </a:r>
          </a:p>
          <a:p>
            <a:pPr fontAlgn="base"/>
            <a:r>
              <a:rPr lang="en-GB" sz="1800" b="0" i="0" dirty="0">
                <a:solidFill>
                  <a:srgbClr val="000000"/>
                </a:solidFill>
                <a:effectLst/>
                <a:latin typeface="FS Albert Light" panose="02000503040000020004" pitchFamily="50" charset="0"/>
              </a:rPr>
              <a:t>Passport Incapacity Benefit (PIB) </a:t>
            </a:r>
          </a:p>
          <a:p>
            <a:pPr fontAlgn="base"/>
            <a:r>
              <a:rPr lang="en-GB" sz="1800" b="0" i="0" dirty="0">
                <a:solidFill>
                  <a:srgbClr val="000000"/>
                </a:solidFill>
                <a:effectLst/>
                <a:latin typeface="FS Albert Light" panose="02000503040000020004" pitchFamily="50" charset="0"/>
              </a:rPr>
              <a:t>Severe Disablement Allowance (SDA) </a:t>
            </a:r>
          </a:p>
          <a:p>
            <a:pPr fontAlgn="base"/>
            <a:r>
              <a:rPr lang="en-GB" sz="1800" b="0" i="0" dirty="0">
                <a:solidFill>
                  <a:srgbClr val="000000"/>
                </a:solidFill>
                <a:effectLst/>
                <a:latin typeface="FS Albert Light" panose="02000503040000020004" pitchFamily="50" charset="0"/>
              </a:rPr>
              <a:t>Training Allowance (TA) </a:t>
            </a:r>
          </a:p>
          <a:p>
            <a:pPr fontAlgn="base"/>
            <a:r>
              <a:rPr lang="en-GB" sz="1800" b="0" i="0" dirty="0">
                <a:solidFill>
                  <a:srgbClr val="000000"/>
                </a:solidFill>
                <a:effectLst/>
                <a:latin typeface="FS Albert Light" panose="02000503040000020004" pitchFamily="50" charset="0"/>
              </a:rPr>
              <a:t>Not in receipt of any “out of work” benefit. </a:t>
            </a:r>
            <a:endParaRPr lang="en-GB" sz="1800" dirty="0">
              <a:solidFill>
                <a:srgbClr val="000000"/>
              </a:solidFill>
              <a:latin typeface="FS Albert Light" panose="02000503040000020004" pitchFamily="50" charset="0"/>
            </a:endParaRPr>
          </a:p>
        </p:txBody>
      </p:sp>
    </p:spTree>
    <p:extLst>
      <p:ext uri="{BB962C8B-B14F-4D97-AF65-F5344CB8AC3E}">
        <p14:creationId xmlns:p14="http://schemas.microsoft.com/office/powerpoint/2010/main" val="30039895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C38B-1602-B2E8-F47C-B45D4117D697}"/>
              </a:ext>
            </a:extLst>
          </p:cNvPr>
          <p:cNvSpPr>
            <a:spLocks noGrp="1"/>
          </p:cNvSpPr>
          <p:nvPr>
            <p:ph type="title" idx="4294967295"/>
          </p:nvPr>
        </p:nvSpPr>
        <p:spPr>
          <a:xfrm>
            <a:off x="653969" y="325305"/>
            <a:ext cx="10515600" cy="1325562"/>
          </a:xfrm>
        </p:spPr>
        <p:txBody>
          <a:bodyPr/>
          <a:lstStyle/>
          <a:p>
            <a:r>
              <a:rPr lang="en-GB" dirty="0">
                <a:solidFill>
                  <a:srgbClr val="0DA3A3"/>
                </a:solidFill>
                <a:latin typeface="FS Albert" panose="02000803040000020004" pitchFamily="50" charset="0"/>
              </a:rPr>
              <a:t>Early Access criteria groups</a:t>
            </a:r>
          </a:p>
        </p:txBody>
      </p:sp>
      <p:sp>
        <p:nvSpPr>
          <p:cNvPr id="7" name="TextBox 6">
            <a:extLst>
              <a:ext uri="{FF2B5EF4-FFF2-40B4-BE49-F238E27FC236}">
                <a16:creationId xmlns:a16="http://schemas.microsoft.com/office/drawing/2014/main" id="{4745521C-7968-EBB0-E1E7-CD0FD72FF343}"/>
              </a:ext>
            </a:extLst>
          </p:cNvPr>
          <p:cNvSpPr txBox="1"/>
          <p:nvPr/>
        </p:nvSpPr>
        <p:spPr>
          <a:xfrm>
            <a:off x="653969" y="1559874"/>
            <a:ext cx="5230728" cy="3877985"/>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FS Albert Light" panose="02000503040000020004" pitchFamily="50" charset="0"/>
              </a:rPr>
              <a:t>an ex-offender (someone who has completed a custodial sentence or a community sentence), or offender (someone who is serving a community sentence)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carer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an ex-carer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homeless person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former member of His Majesty’s (HM) Armed Forces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member of the HM Armed Forces reserves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partner of current or former Armed Forces personnel </a:t>
            </a:r>
          </a:p>
        </p:txBody>
      </p:sp>
      <p:sp>
        <p:nvSpPr>
          <p:cNvPr id="8" name="TextBox 7">
            <a:extLst>
              <a:ext uri="{FF2B5EF4-FFF2-40B4-BE49-F238E27FC236}">
                <a16:creationId xmlns:a16="http://schemas.microsoft.com/office/drawing/2014/main" id="{BD054449-8AEC-7CC5-04EE-CB5612A0D30F}"/>
              </a:ext>
            </a:extLst>
          </p:cNvPr>
          <p:cNvSpPr txBox="1"/>
          <p:nvPr/>
        </p:nvSpPr>
        <p:spPr>
          <a:xfrm>
            <a:off x="6376915" y="1559873"/>
            <a:ext cx="5230727" cy="3785652"/>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FS Albert Light" panose="02000503040000020004" pitchFamily="50" charset="0"/>
              </a:rPr>
              <a:t>a person for whom a drug/alcohol dependency (including a history of) presents a significant barrier to employment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 care leaver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refugee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young people identified as being involved or at risk of being involved in gangs or serious violence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victims of domestic violence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Afghan </a:t>
            </a:r>
            <a:r>
              <a:rPr lang="en-GB" sz="1600" dirty="0" err="1">
                <a:latin typeface="FS Albert Light" panose="02000503040000020004" pitchFamily="50" charset="0"/>
              </a:rPr>
              <a:t>Resettlers</a:t>
            </a:r>
            <a:r>
              <a:rPr lang="en-GB" sz="1600" dirty="0">
                <a:latin typeface="FS Albert Light" panose="02000503040000020004" pitchFamily="50" charset="0"/>
              </a:rPr>
              <a:t> </a:t>
            </a:r>
          </a:p>
          <a:p>
            <a:pPr marL="285750" indent="-285750">
              <a:buFont typeface="Arial" panose="020B0604020202020204" pitchFamily="34" charset="0"/>
              <a:buChar char="•"/>
            </a:pPr>
            <a:endParaRPr lang="en-GB" sz="1600" dirty="0">
              <a:latin typeface="FS Albert Light" panose="02000503040000020004" pitchFamily="50" charset="0"/>
            </a:endParaRPr>
          </a:p>
          <a:p>
            <a:pPr marL="285750" indent="-285750">
              <a:buFont typeface="Arial" panose="020B0604020202020204" pitchFamily="34" charset="0"/>
              <a:buChar char="•"/>
            </a:pPr>
            <a:r>
              <a:rPr lang="en-GB" sz="1600" dirty="0">
                <a:latin typeface="FS Albert Light" panose="02000503040000020004" pitchFamily="50" charset="0"/>
              </a:rPr>
              <a:t>Ukrainian Evacuees </a:t>
            </a:r>
          </a:p>
        </p:txBody>
      </p:sp>
    </p:spTree>
    <p:extLst>
      <p:ext uri="{BB962C8B-B14F-4D97-AF65-F5344CB8AC3E}">
        <p14:creationId xmlns:p14="http://schemas.microsoft.com/office/powerpoint/2010/main" val="403147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33E459-A074-6D61-427F-A190B7BFC0BF}"/>
              </a:ext>
            </a:extLst>
          </p:cNvPr>
          <p:cNvPicPr>
            <a:picLocks noChangeAspect="1"/>
          </p:cNvPicPr>
          <p:nvPr/>
        </p:nvPicPr>
        <p:blipFill>
          <a:blip r:embed="rId3">
            <a:extLst>
              <a:ext uri="{28A0092B-C50C-407E-A947-70E740481C1C}">
                <a14:useLocalDpi xmlns:a14="http://schemas.microsoft.com/office/drawing/2010/main" val="0"/>
              </a:ext>
            </a:extLst>
          </a:blip>
          <a:srcRect l="27055" r="27055"/>
          <a:stretch/>
        </p:blipFill>
        <p:spPr>
          <a:xfrm>
            <a:off x="7480091" y="0"/>
            <a:ext cx="4711909" cy="6858000"/>
          </a:xfrm>
          <a:prstGeom prst="rect">
            <a:avLst/>
          </a:prstGeom>
        </p:spPr>
      </p:pic>
      <p:sp>
        <p:nvSpPr>
          <p:cNvPr id="2" name="Title 1">
            <a:extLst>
              <a:ext uri="{FF2B5EF4-FFF2-40B4-BE49-F238E27FC236}">
                <a16:creationId xmlns:a16="http://schemas.microsoft.com/office/drawing/2014/main" id="{7E31D599-C185-C779-7D3C-7D6DE442604B}"/>
              </a:ext>
            </a:extLst>
          </p:cNvPr>
          <p:cNvSpPr>
            <a:spLocks noGrp="1"/>
          </p:cNvSpPr>
          <p:nvPr>
            <p:ph type="title"/>
          </p:nvPr>
        </p:nvSpPr>
        <p:spPr/>
        <p:txBody>
          <a:bodyPr/>
          <a:lstStyle/>
          <a:p>
            <a:r>
              <a:rPr lang="en-GB" dirty="0">
                <a:solidFill>
                  <a:srgbClr val="0DA3A3"/>
                </a:solidFill>
              </a:rPr>
              <a:t>Key objectives</a:t>
            </a:r>
          </a:p>
        </p:txBody>
      </p:sp>
      <p:sp>
        <p:nvSpPr>
          <p:cNvPr id="5" name="Content Placeholder 2">
            <a:extLst>
              <a:ext uri="{FF2B5EF4-FFF2-40B4-BE49-F238E27FC236}">
                <a16:creationId xmlns:a16="http://schemas.microsoft.com/office/drawing/2014/main" id="{490262FE-5E26-31FC-0EAF-ADCF646EA217}"/>
              </a:ext>
            </a:extLst>
          </p:cNvPr>
          <p:cNvSpPr>
            <a:spLocks noGrp="1"/>
          </p:cNvSpPr>
          <p:nvPr>
            <p:ph type="body" sz="quarter" idx="13"/>
          </p:nvPr>
        </p:nvSpPr>
        <p:spPr>
          <a:xfrm>
            <a:off x="660111" y="1694996"/>
            <a:ext cx="5931423" cy="3331400"/>
          </a:xfrm>
        </p:spPr>
        <p:txBody>
          <a:bodyPr>
            <a:normAutofit/>
          </a:bodyPr>
          <a:lstStyle/>
          <a:p>
            <a:pPr fontAlgn="base"/>
            <a:r>
              <a:rPr lang="en-GB" sz="1800" b="0" i="0" dirty="0">
                <a:solidFill>
                  <a:srgbClr val="000000"/>
                </a:solidFill>
                <a:effectLst/>
                <a:latin typeface="FS Albert Light" panose="02000503040000020004" pitchFamily="50" charset="0"/>
              </a:rPr>
              <a:t>Find the right job for the right person at the right time. </a:t>
            </a:r>
          </a:p>
          <a:p>
            <a:pPr fontAlgn="base"/>
            <a:r>
              <a:rPr lang="en-GB" sz="1800" b="0" i="0" dirty="0">
                <a:solidFill>
                  <a:srgbClr val="000000"/>
                </a:solidFill>
                <a:effectLst/>
                <a:latin typeface="FS Albert Light" panose="02000503040000020004" pitchFamily="50" charset="0"/>
              </a:rPr>
              <a:t>Expose employers to a diverse workforce. </a:t>
            </a:r>
          </a:p>
          <a:p>
            <a:pPr fontAlgn="base"/>
            <a:r>
              <a:rPr lang="en-GB" sz="1800" b="0" i="0" dirty="0">
                <a:solidFill>
                  <a:srgbClr val="000000"/>
                </a:solidFill>
                <a:effectLst/>
                <a:latin typeface="FS Albert Light" panose="02000503040000020004" pitchFamily="50" charset="0"/>
              </a:rPr>
              <a:t>Expose jobseekers to new employment opportunities. </a:t>
            </a:r>
          </a:p>
          <a:p>
            <a:pPr fontAlgn="base"/>
            <a:r>
              <a:rPr lang="en-GB" sz="1800" b="0" i="0" dirty="0">
                <a:solidFill>
                  <a:srgbClr val="000000"/>
                </a:solidFill>
                <a:effectLst/>
                <a:latin typeface="FS Albert Light" panose="02000503040000020004" pitchFamily="50" charset="0"/>
              </a:rPr>
              <a:t>Access to employers in 30 days. </a:t>
            </a:r>
          </a:p>
          <a:p>
            <a:pPr fontAlgn="base"/>
            <a:r>
              <a:rPr lang="en-GB" sz="1800" b="0" i="0" dirty="0">
                <a:solidFill>
                  <a:srgbClr val="000000"/>
                </a:solidFill>
                <a:effectLst/>
                <a:latin typeface="FS Albert Light" panose="02000503040000020004" pitchFamily="50" charset="0"/>
              </a:rPr>
              <a:t>Personalised support in matching candidates and employers. </a:t>
            </a:r>
          </a:p>
          <a:p>
            <a:pPr fontAlgn="base"/>
            <a:r>
              <a:rPr lang="en-GB" sz="1800" b="0" i="0" dirty="0">
                <a:solidFill>
                  <a:srgbClr val="000000"/>
                </a:solidFill>
                <a:effectLst/>
                <a:latin typeface="FS Albert Light" panose="02000503040000020004" pitchFamily="50" charset="0"/>
              </a:rPr>
              <a:t>Job-specific CV and cover letter support. </a:t>
            </a:r>
          </a:p>
          <a:p>
            <a:pPr fontAlgn="base"/>
            <a:r>
              <a:rPr lang="en-GB" sz="1800" b="0" i="0" dirty="0">
                <a:solidFill>
                  <a:srgbClr val="000000"/>
                </a:solidFill>
                <a:effectLst/>
                <a:latin typeface="FS Albert Light" panose="02000503040000020004" pitchFamily="50" charset="0"/>
              </a:rPr>
              <a:t>Career guidance and interview practice. </a:t>
            </a:r>
          </a:p>
          <a:p>
            <a:pPr fontAlgn="base"/>
            <a:r>
              <a:rPr lang="en-GB" sz="1800" b="0" i="0" dirty="0">
                <a:solidFill>
                  <a:srgbClr val="000000"/>
                </a:solidFill>
                <a:effectLst/>
                <a:latin typeface="FS Albert Light" panose="02000503040000020004" pitchFamily="50" charset="0"/>
              </a:rPr>
              <a:t>Upskill participants to new sectors and roles. </a:t>
            </a:r>
          </a:p>
          <a:p>
            <a:pPr fontAlgn="base"/>
            <a:r>
              <a:rPr lang="en-GB" sz="1800" b="0" i="0" dirty="0">
                <a:solidFill>
                  <a:srgbClr val="000000"/>
                </a:solidFill>
                <a:effectLst/>
                <a:latin typeface="FS Albert Light" panose="02000503040000020004" pitchFamily="50" charset="0"/>
              </a:rPr>
              <a:t>Ongoing individualised progression support once in work. </a:t>
            </a:r>
            <a:endParaRPr lang="en-GB" sz="1800" b="0" i="0" dirty="0">
              <a:solidFill>
                <a:srgbClr val="0DA3A3"/>
              </a:solidFill>
              <a:effectLst/>
              <a:latin typeface="FS Albert" panose="02000803040000020004" pitchFamily="50" charset="0"/>
            </a:endParaRPr>
          </a:p>
        </p:txBody>
      </p:sp>
      <p:sp>
        <p:nvSpPr>
          <p:cNvPr id="11" name="Freeform: Shape 10">
            <a:extLst>
              <a:ext uri="{FF2B5EF4-FFF2-40B4-BE49-F238E27FC236}">
                <a16:creationId xmlns:a16="http://schemas.microsoft.com/office/drawing/2014/main" id="{243AC242-EC03-06F8-2B99-8E4E123BD1CB}"/>
              </a:ext>
            </a:extLst>
          </p:cNvPr>
          <p:cNvSpPr/>
          <p:nvPr/>
        </p:nvSpPr>
        <p:spPr>
          <a:xfrm>
            <a:off x="0" y="5652565"/>
            <a:ext cx="12192000" cy="1226128"/>
          </a:xfrm>
          <a:custGeom>
            <a:avLst/>
            <a:gdLst>
              <a:gd name="connsiteX0" fmla="*/ 12240056 w 12240056"/>
              <a:gd name="connsiteY0" fmla="*/ 0 h 2347920"/>
              <a:gd name="connsiteX1" fmla="*/ 12240056 w 12240056"/>
              <a:gd name="connsiteY1" fmla="*/ 2347920 h 2347920"/>
              <a:gd name="connsiteX2" fmla="*/ 0 w 12240056"/>
              <a:gd name="connsiteY2" fmla="*/ 2347920 h 2347920"/>
              <a:gd name="connsiteX3" fmla="*/ 0 w 12240056"/>
              <a:gd name="connsiteY3" fmla="*/ 37376 h 2347920"/>
              <a:gd name="connsiteX4" fmla="*/ 236700 w 12240056"/>
              <a:gd name="connsiteY4" fmla="*/ 108667 h 2347920"/>
              <a:gd name="connsiteX5" fmla="*/ 6057980 w 12240056"/>
              <a:gd name="connsiteY5" fmla="*/ 801202 h 2347920"/>
              <a:gd name="connsiteX6" fmla="*/ 11879260 w 12240056"/>
              <a:gd name="connsiteY6" fmla="*/ 108667 h 23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56" h="2347920">
                <a:moveTo>
                  <a:pt x="12240056" y="0"/>
                </a:moveTo>
                <a:lnTo>
                  <a:pt x="12240056" y="2347920"/>
                </a:lnTo>
                <a:lnTo>
                  <a:pt x="0" y="2347920"/>
                </a:lnTo>
                <a:lnTo>
                  <a:pt x="0" y="37376"/>
                </a:lnTo>
                <a:lnTo>
                  <a:pt x="236700" y="108667"/>
                </a:lnTo>
                <a:cubicBezTo>
                  <a:pt x="1818640" y="541308"/>
                  <a:pt x="3846724" y="801202"/>
                  <a:pt x="6057980" y="801202"/>
                </a:cubicBezTo>
                <a:cubicBezTo>
                  <a:pt x="8269237" y="801202"/>
                  <a:pt x="10297321" y="541308"/>
                  <a:pt x="11879260" y="108667"/>
                </a:cubicBezTo>
                <a:close/>
              </a:path>
            </a:pathLst>
          </a:custGeom>
          <a:solidFill>
            <a:srgbClr val="201F51"/>
          </a:solid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GB"/>
          </a:p>
        </p:txBody>
      </p:sp>
      <p:pic>
        <p:nvPicPr>
          <p:cNvPr id="12" name="Picture 11" descr="A black and white sign with white text&#10;&#10;Description automatically generated">
            <a:extLst>
              <a:ext uri="{FF2B5EF4-FFF2-40B4-BE49-F238E27FC236}">
                <a16:creationId xmlns:a16="http://schemas.microsoft.com/office/drawing/2014/main" id="{1CB55854-EDB1-FA86-53D2-D28FFAE3F3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165" y="6079429"/>
            <a:ext cx="1034969" cy="540980"/>
          </a:xfrm>
          <a:prstGeom prst="rect">
            <a:avLst/>
          </a:prstGeom>
        </p:spPr>
      </p:pic>
      <p:pic>
        <p:nvPicPr>
          <p:cNvPr id="13" name="Picture 12" descr="A black background with white letters&#10;&#10;Description automatically generated">
            <a:extLst>
              <a:ext uri="{FF2B5EF4-FFF2-40B4-BE49-F238E27FC236}">
                <a16:creationId xmlns:a16="http://schemas.microsoft.com/office/drawing/2014/main" id="{81D2A0E0-694D-AE1B-3390-CF52830A14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39588" y="6113266"/>
            <a:ext cx="2019374" cy="623836"/>
          </a:xfrm>
          <a:prstGeom prst="rect">
            <a:avLst/>
          </a:prstGeom>
        </p:spPr>
      </p:pic>
      <p:pic>
        <p:nvPicPr>
          <p:cNvPr id="14" name="Picture 13" descr="A blue and black text&#10;&#10;Description automatically generated">
            <a:extLst>
              <a:ext uri="{FF2B5EF4-FFF2-40B4-BE49-F238E27FC236}">
                <a16:creationId xmlns:a16="http://schemas.microsoft.com/office/drawing/2014/main" id="{BF2FC867-8FA7-B186-92B2-C0B1CCD6697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1970" y="6157732"/>
            <a:ext cx="2311396" cy="625234"/>
          </a:xfrm>
          <a:prstGeom prst="rect">
            <a:avLst/>
          </a:prstGeom>
        </p:spPr>
      </p:pic>
    </p:spTree>
    <p:extLst>
      <p:ext uri="{BB962C8B-B14F-4D97-AF65-F5344CB8AC3E}">
        <p14:creationId xmlns:p14="http://schemas.microsoft.com/office/powerpoint/2010/main" val="200312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F590-4D60-26AF-6230-AA1C6B96F272}"/>
              </a:ext>
            </a:extLst>
          </p:cNvPr>
          <p:cNvSpPr>
            <a:spLocks noGrp="1"/>
          </p:cNvSpPr>
          <p:nvPr>
            <p:ph type="title" idx="4294967295"/>
          </p:nvPr>
        </p:nvSpPr>
        <p:spPr>
          <a:xfrm>
            <a:off x="653969" y="325305"/>
            <a:ext cx="10515600" cy="1325562"/>
          </a:xfrm>
        </p:spPr>
        <p:txBody>
          <a:bodyPr/>
          <a:lstStyle/>
          <a:p>
            <a:r>
              <a:rPr lang="en-GB" b="1" dirty="0"/>
              <a:t>DEM Contact details Hertfordshire</a:t>
            </a:r>
          </a:p>
        </p:txBody>
      </p:sp>
      <p:sp>
        <p:nvSpPr>
          <p:cNvPr id="3" name="Content Placeholder 2">
            <a:extLst>
              <a:ext uri="{FF2B5EF4-FFF2-40B4-BE49-F238E27FC236}">
                <a16:creationId xmlns:a16="http://schemas.microsoft.com/office/drawing/2014/main" id="{2457C01B-C7A0-D4C9-967B-51E5D6C93784}"/>
              </a:ext>
            </a:extLst>
          </p:cNvPr>
          <p:cNvSpPr>
            <a:spLocks noGrp="1"/>
          </p:cNvSpPr>
          <p:nvPr>
            <p:ph idx="4294967295"/>
          </p:nvPr>
        </p:nvSpPr>
        <p:spPr>
          <a:xfrm>
            <a:off x="653969" y="1483034"/>
            <a:ext cx="11158538" cy="4358208"/>
          </a:xfrm>
        </p:spPr>
        <p:txBody>
          <a:bodyPr/>
          <a:lstStyle/>
          <a:p>
            <a:r>
              <a:rPr lang="en-GB" sz="3600" b="1" dirty="0"/>
              <a:t>Maria Adamous</a:t>
            </a:r>
          </a:p>
          <a:p>
            <a:r>
              <a:rPr lang="en-GB" sz="3600" b="1" dirty="0"/>
              <a:t>Mobile Number – 07872 414051</a:t>
            </a:r>
          </a:p>
          <a:p>
            <a:r>
              <a:rPr lang="en-GB" sz="3600" b="1" dirty="0"/>
              <a:t>Email – </a:t>
            </a:r>
            <a:r>
              <a:rPr lang="en-GB" sz="3600" b="1" dirty="0">
                <a:hlinkClick r:id="rId2"/>
              </a:rPr>
              <a:t>Maria.Adamous@shaw-trust.org.uk</a:t>
            </a:r>
            <a:endParaRPr lang="en-GB" sz="3600" b="1" dirty="0"/>
          </a:p>
          <a:p>
            <a:endParaRPr lang="en-GB" sz="3600" b="1" dirty="0"/>
          </a:p>
          <a:p>
            <a:r>
              <a:rPr lang="en-GB" sz="3600" b="1" dirty="0"/>
              <a:t>Lee Trebble</a:t>
            </a:r>
          </a:p>
          <a:p>
            <a:r>
              <a:rPr lang="en-GB" sz="3600" b="1" dirty="0"/>
              <a:t>Mobile Number – 07725 734356</a:t>
            </a:r>
          </a:p>
          <a:p>
            <a:r>
              <a:rPr lang="en-GB" sz="3600" b="1" dirty="0"/>
              <a:t>Email – </a:t>
            </a:r>
            <a:r>
              <a:rPr lang="en-GB" sz="3600" b="1" dirty="0">
                <a:hlinkClick r:id="rId3"/>
              </a:rPr>
              <a:t>lee.trebble@shaw-trust.org.uk</a:t>
            </a:r>
            <a:endParaRPr lang="en-GB" sz="3600" b="1" dirty="0"/>
          </a:p>
          <a:p>
            <a:endParaRPr lang="en-GB" sz="3600" b="1" dirty="0"/>
          </a:p>
          <a:p>
            <a:endParaRPr lang="en-GB" dirty="0"/>
          </a:p>
        </p:txBody>
      </p:sp>
    </p:spTree>
    <p:extLst>
      <p:ext uri="{BB962C8B-B14F-4D97-AF65-F5344CB8AC3E}">
        <p14:creationId xmlns:p14="http://schemas.microsoft.com/office/powerpoint/2010/main" val="3509658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62104921E5FD4B9E3FB6810AA87CAF" ma:contentTypeVersion="13" ma:contentTypeDescription="Create a new document." ma:contentTypeScope="" ma:versionID="ad5eb0f28e6ad4c2ee6be1bfd196a983">
  <xsd:schema xmlns:xsd="http://www.w3.org/2001/XMLSchema" xmlns:xs="http://www.w3.org/2001/XMLSchema" xmlns:p="http://schemas.microsoft.com/office/2006/metadata/properties" xmlns:ns2="0929814d-87b8-47ee-a547-3c0ac85ceac2" xmlns:ns3="d3650e57-07c6-4a5b-856d-1f5bd75ae08a" targetNamespace="http://schemas.microsoft.com/office/2006/metadata/properties" ma:root="true" ma:fieldsID="22c6d74bd8bf5daf9e2607620e3e6538" ns2:_="" ns3:_="">
    <xsd:import namespace="0929814d-87b8-47ee-a547-3c0ac85ceac2"/>
    <xsd:import namespace="d3650e57-07c6-4a5b-856d-1f5bd75ae0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9814d-87b8-47ee-a547-3c0ac85ce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e4c7db0-698e-4b48-8530-8b84d6d8592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50e57-07c6-4a5b-856d-1f5bd75ae0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ad7115-f6b6-4230-9e34-2fe684a4784c}" ma:internalName="TaxCatchAll" ma:showField="CatchAllData" ma:web="d3650e57-07c6-4a5b-856d-1f5bd75ae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650e57-07c6-4a5b-856d-1f5bd75ae08a" xsi:nil="true"/>
    <lcf76f155ced4ddcb4097134ff3c332f xmlns="0929814d-87b8-47ee-a547-3c0ac85cea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13B7D-5306-4CB4-8529-2B80C815B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9814d-87b8-47ee-a547-3c0ac85ceac2"/>
    <ds:schemaRef ds:uri="d3650e57-07c6-4a5b-856d-1f5bd75ae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4439F0-FBC7-4CE1-B08C-0C0FE42578D0}">
  <ds:schemaRefs>
    <ds:schemaRef ds:uri="http://schemas.microsoft.com/sharepoint/v3/contenttype/forms"/>
  </ds:schemaRefs>
</ds:datastoreItem>
</file>

<file path=customXml/itemProps3.xml><?xml version="1.0" encoding="utf-8"?>
<ds:datastoreItem xmlns:ds="http://schemas.openxmlformats.org/officeDocument/2006/customXml" ds:itemID="{B068E02C-A540-427E-891E-8FD5D8D136F7}">
  <ds:schemaRefs>
    <ds:schemaRef ds:uri="http://purl.org/dc/elements/1.1/"/>
    <ds:schemaRef ds:uri="b464db6a-e7dc-47c5-80ef-8ca3c3fca543"/>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2a6ad0d-bf5f-4bf5-a88c-a47a2395cdea"/>
    <ds:schemaRef ds:uri="http://www.w3.org/XML/1998/namespace"/>
    <ds:schemaRef ds:uri="http://purl.org/dc/dcmitype/"/>
    <ds:schemaRef ds:uri="d3650e57-07c6-4a5b-856d-1f5bd75ae08a"/>
    <ds:schemaRef ds:uri="0929814d-87b8-47ee-a547-3c0ac85ceac2"/>
  </ds:schemaRefs>
</ds:datastoreItem>
</file>

<file path=docProps/app.xml><?xml version="1.0" encoding="utf-8"?>
<Properties xmlns="http://schemas.openxmlformats.org/officeDocument/2006/extended-properties" xmlns:vt="http://schemas.openxmlformats.org/officeDocument/2006/docPropsVTypes">
  <TotalTime>12651</TotalTime>
  <Words>569</Words>
  <Application>Microsoft Office PowerPoint</Application>
  <PresentationFormat>Widescreen</PresentationFormat>
  <Paragraphs>85</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FS Albert</vt:lpstr>
      <vt:lpstr>FS Albert ExtraBold</vt:lpstr>
      <vt:lpstr>FS Albert Light</vt:lpstr>
      <vt:lpstr>Office Theme</vt:lpstr>
      <vt:lpstr>PowerPoint Presentation</vt:lpstr>
      <vt:lpstr>What is WHP Pioneer?  </vt:lpstr>
      <vt:lpstr>PowerPoint Presentation</vt:lpstr>
      <vt:lpstr>PowerPoint Presentation</vt:lpstr>
      <vt:lpstr>Early Access criteria groups</vt:lpstr>
      <vt:lpstr>Key objectives</vt:lpstr>
      <vt:lpstr>DEM Contact details Hertfordshire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braden pearce</dc:creator>
  <cp:lastModifiedBy>Maria Adamous</cp:lastModifiedBy>
  <cp:revision>39</cp:revision>
  <dcterms:created xsi:type="dcterms:W3CDTF">2020-08-11T12:24:13Z</dcterms:created>
  <dcterms:modified xsi:type="dcterms:W3CDTF">2024-04-24T14:35:58Z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0x0101008562104921E5FD4B9E3FB6810AA87CAF</vt:lpwstr>
  </property>
</Properties>
</file>